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62" r:id="rId3"/>
    <p:sldId id="298" r:id="rId4"/>
    <p:sldId id="271" r:id="rId5"/>
    <p:sldId id="299" r:id="rId6"/>
    <p:sldId id="270" r:id="rId7"/>
    <p:sldId id="300" r:id="rId8"/>
    <p:sldId id="263" r:id="rId9"/>
    <p:sldId id="277" r:id="rId10"/>
    <p:sldId id="278" r:id="rId11"/>
    <p:sldId id="280" r:id="rId12"/>
    <p:sldId id="281" r:id="rId13"/>
    <p:sldId id="283" r:id="rId14"/>
    <p:sldId id="285" r:id="rId15"/>
    <p:sldId id="282" r:id="rId16"/>
    <p:sldId id="286" r:id="rId17"/>
    <p:sldId id="287" r:id="rId18"/>
    <p:sldId id="288" r:id="rId19"/>
    <p:sldId id="301" r:id="rId20"/>
    <p:sldId id="296" r:id="rId21"/>
    <p:sldId id="302" r:id="rId22"/>
  </p:sldIdLst>
  <p:sldSz cx="9144000" cy="5143500" type="screen16x9"/>
  <p:notesSz cx="17348200" cy="97536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3D39CF-C5AA-4E64-9C7D-E43A9CA2AAF3}">
  <a:tblStyle styleId="{3A3D39CF-C5AA-4E64-9C7D-E43A9CA2AAF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C17B16-3449-4800-ABFF-3A8372C0FC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887597ED-B1E1-4828-8C8D-5118BC5C53CD}"/>
    <pc:docChg chg="modSld">
      <pc:chgData name="Lidija Blagojević" userId="dd34498d-c5cb-4820-b009-9f6aab0b2998" providerId="ADAL" clId="{887597ED-B1E1-4828-8C8D-5118BC5C53CD}" dt="2020-10-17T15:09:03.769" v="75" actId="6549"/>
      <pc:docMkLst>
        <pc:docMk/>
      </pc:docMkLst>
      <pc:sldChg chg="modSp mod">
        <pc:chgData name="Lidija Blagojević" userId="dd34498d-c5cb-4820-b009-9f6aab0b2998" providerId="ADAL" clId="{887597ED-B1E1-4828-8C8D-5118BC5C53CD}" dt="2020-10-17T15:09:03.769" v="75" actId="6549"/>
        <pc:sldMkLst>
          <pc:docMk/>
          <pc:sldMk cId="323527174" sldId="302"/>
        </pc:sldMkLst>
        <pc:spChg chg="mod">
          <ac:chgData name="Lidija Blagojević" userId="dd34498d-c5cb-4820-b009-9f6aab0b2998" providerId="ADAL" clId="{887597ED-B1E1-4828-8C8D-5118BC5C53CD}" dt="2020-10-17T15:08:00.226" v="62" actId="20577"/>
          <ac:spMkLst>
            <pc:docMk/>
            <pc:sldMk cId="323527174" sldId="302"/>
            <ac:spMk id="50178" creationId="{842C90F6-5605-4A2F-B7E4-2E5D54243184}"/>
          </ac:spMkLst>
        </pc:spChg>
        <pc:spChg chg="mod">
          <ac:chgData name="Lidija Blagojević" userId="dd34498d-c5cb-4820-b009-9f6aab0b2998" providerId="ADAL" clId="{887597ED-B1E1-4828-8C8D-5118BC5C53CD}" dt="2020-10-17T15:09:03.769" v="75" actId="6549"/>
          <ac:spMkLst>
            <pc:docMk/>
            <pc:sldMk cId="323527174" sldId="302"/>
            <ac:spMk id="50179" creationId="{4A27C1CD-87E8-4492-8E94-5E232F16CD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C332479A-449F-4CAE-9755-CDF7E160F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94013" y="731838"/>
            <a:ext cx="11561762" cy="36576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EB9343D-86F0-42BD-90FF-62583B4E86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5138" y="4632325"/>
            <a:ext cx="1387792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18;g4c68a97855_0_33:notes">
            <a:extLst>
              <a:ext uri="{FF2B5EF4-FFF2-40B4-BE49-F238E27FC236}">
                <a16:creationId xmlns:a16="http://schemas.microsoft.com/office/drawing/2014/main" id="{A0F19717-29A6-42E7-8196-8F2EF92CE2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12291" name="Google Shape;119;g4c68a97855_0_33:notes">
            <a:extLst>
              <a:ext uri="{FF2B5EF4-FFF2-40B4-BE49-F238E27FC236}">
                <a16:creationId xmlns:a16="http://schemas.microsoft.com/office/drawing/2014/main" id="{F818F187-FE39-49EC-A85F-91324B9BD0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23;g4c8996e154_0_28:notes">
            <a:extLst>
              <a:ext uri="{FF2B5EF4-FFF2-40B4-BE49-F238E27FC236}">
                <a16:creationId xmlns:a16="http://schemas.microsoft.com/office/drawing/2014/main" id="{63E39A77-0223-4A74-84CA-1781A08E6A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30723" name="Google Shape;724;g4c8996e154_0_28:notes">
            <a:extLst>
              <a:ext uri="{FF2B5EF4-FFF2-40B4-BE49-F238E27FC236}">
                <a16:creationId xmlns:a16="http://schemas.microsoft.com/office/drawing/2014/main" id="{EACB8F41-DDE6-4F16-BA28-FAFB7C97AC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Rezultat pitanja o stalnom pristupu internetu se podudara s rezultatom o korištenju IT uređaja, s 95% na 99%.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723;g4c8996e154_0_28:notes">
            <a:extLst>
              <a:ext uri="{FF2B5EF4-FFF2-40B4-BE49-F238E27FC236}">
                <a16:creationId xmlns:a16="http://schemas.microsoft.com/office/drawing/2014/main" id="{8BFAA115-0C5D-4BBF-9297-7BDD7A6D00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32771" name="Google Shape;724;g4c8996e154_0_28:notes">
            <a:extLst>
              <a:ext uri="{FF2B5EF4-FFF2-40B4-BE49-F238E27FC236}">
                <a16:creationId xmlns:a16="http://schemas.microsoft.com/office/drawing/2014/main" id="{4C45CF83-0DFC-41F2-AB11-5ED36B83E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Iako neki učenici/studenti nemaju pristup internetu 24 sata dnevno, svejedno je njih 89% ga prije svakodnevno koristilo, a sada je taj broj 94%.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723;g4c8996e154_0_28:notes">
            <a:extLst>
              <a:ext uri="{FF2B5EF4-FFF2-40B4-BE49-F238E27FC236}">
                <a16:creationId xmlns:a16="http://schemas.microsoft.com/office/drawing/2014/main" id="{35709F6D-6DCC-435D-988D-127E0593A5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34819" name="Google Shape;724;g4c8996e154_0_28:notes">
            <a:extLst>
              <a:ext uri="{FF2B5EF4-FFF2-40B4-BE49-F238E27FC236}">
                <a16:creationId xmlns:a16="http://schemas.microsoft.com/office/drawing/2014/main" id="{B5F625A3-74F9-415E-BB95-BB58B6640F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Studenti/učenici najčešće pristupaju internetu od svoje kuće (s 94% na 99% danas), zatim putem svojim mobilnih uređaja (sa 78% na 84%), osim toga znatno su povećali korištenje besplatnih mreža koje su dostupne na različitim mjestima sa 7% na čak 41%. Jedino se znatno smanjilo korištenje interneta na fakultetu i školi sa 65% na 28%, ali to možemo tumačiti zatvaranjem škola i prelaskom na online nastavu. Razliku također pravi i činjenica da je besplatan wi-fi osiguran studentima na fakultetu, dok u srednjim školama to nije slučaj.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723;g4c8996e154_0_28:notes">
            <a:extLst>
              <a:ext uri="{FF2B5EF4-FFF2-40B4-BE49-F238E27FC236}">
                <a16:creationId xmlns:a16="http://schemas.microsoft.com/office/drawing/2014/main" id="{78198753-E137-49E7-B35E-474AB3B8762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36867" name="Google Shape;724;g4c8996e154_0_28:notes">
            <a:extLst>
              <a:ext uri="{FF2B5EF4-FFF2-40B4-BE49-F238E27FC236}">
                <a16:creationId xmlns:a16="http://schemas.microsoft.com/office/drawing/2014/main" id="{45F5503C-DAC8-4417-9221-6BF02B8B71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Online komunikacije među učenicima/studentima su bile visoke i prije (91%), a sada je to 94%.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723;g4c8996e154_0_28:notes">
            <a:extLst>
              <a:ext uri="{FF2B5EF4-FFF2-40B4-BE49-F238E27FC236}">
                <a16:creationId xmlns:a16="http://schemas.microsoft.com/office/drawing/2014/main" id="{76DB864B-2796-4AB0-93D2-DE6460396B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38915" name="Google Shape;724;g4c8996e154_0_28:notes">
            <a:extLst>
              <a:ext uri="{FF2B5EF4-FFF2-40B4-BE49-F238E27FC236}">
                <a16:creationId xmlns:a16="http://schemas.microsoft.com/office/drawing/2014/main" id="{BAB9CD14-D9CD-4F57-B3E3-768BE94242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Kada su društvene mreže u pitanju, dogodile su se znakovite promjene u njihovom korištenju. FB je sa 96% pao na 39% korisnika, dok su WhatsApp, Viber, YouTube i Instagram s jednoznamenkastog postotka prije sve došle na više od 95% korištenja. Twitter je i prije i sada manje zastupljen među korisnicima.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723;g4c8996e154_0_28:notes">
            <a:extLst>
              <a:ext uri="{FF2B5EF4-FFF2-40B4-BE49-F238E27FC236}">
                <a16:creationId xmlns:a16="http://schemas.microsoft.com/office/drawing/2014/main" id="{C41C7120-AE33-44F4-B02D-F5B87D572E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40963" name="Google Shape;724;g4c8996e154_0_28:notes">
            <a:extLst>
              <a:ext uri="{FF2B5EF4-FFF2-40B4-BE49-F238E27FC236}">
                <a16:creationId xmlns:a16="http://schemas.microsoft.com/office/drawing/2014/main" id="{5893CE61-FA85-4388-89BB-664DE0491E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Danas 99% učenika/studenata svakodnevno koristi društvene mreže, a prije nekoliko godina taj postotak je iznosio 87%.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723;g4c8996e154_0_28:notes">
            <a:extLst>
              <a:ext uri="{FF2B5EF4-FFF2-40B4-BE49-F238E27FC236}">
                <a16:creationId xmlns:a16="http://schemas.microsoft.com/office/drawing/2014/main" id="{AF00FEEE-9139-4310-8A53-777985CA45C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43011" name="Google Shape;724;g4c8996e154_0_28:notes">
            <a:extLst>
              <a:ext uri="{FF2B5EF4-FFF2-40B4-BE49-F238E27FC236}">
                <a16:creationId xmlns:a16="http://schemas.microsoft.com/office/drawing/2014/main" id="{281C8406-6028-40E0-8307-E2488D7A14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hr-HR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Studenti imaju iskustva s </a:t>
            </a:r>
            <a:r>
              <a:rPr lang="hr-HR" sz="140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Moodlom</a:t>
            </a:r>
            <a:r>
              <a:rPr lang="hr-HR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već desetak godina, a Loomen se nije toliko koristio u srednjoj školi.-</a:t>
            </a:r>
          </a:p>
          <a:p>
            <a:pPr marL="0" indent="0" eaLnBrk="1" hangingPunct="1">
              <a:buSzPts val="1100"/>
            </a:pPr>
            <a:endParaRPr lang="sr-Latn-RS" altLang="sr-Latn-R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723;g4c8996e154_0_28:notes">
            <a:extLst>
              <a:ext uri="{FF2B5EF4-FFF2-40B4-BE49-F238E27FC236}">
                <a16:creationId xmlns:a16="http://schemas.microsoft.com/office/drawing/2014/main" id="{C02FA4AB-3397-485D-8038-D9F37A58750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45059" name="Google Shape;724;g4c8996e154_0_28:notes">
            <a:extLst>
              <a:ext uri="{FF2B5EF4-FFF2-40B4-BE49-F238E27FC236}">
                <a16:creationId xmlns:a16="http://schemas.microsoft.com/office/drawing/2014/main" id="{F8254179-8002-4685-9D1D-A2A7A29283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Učenici su im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723;g4c8996e154_0_28:notes">
            <a:extLst>
              <a:ext uri="{FF2B5EF4-FFF2-40B4-BE49-F238E27FC236}">
                <a16:creationId xmlns:a16="http://schemas.microsoft.com/office/drawing/2014/main" id="{6AFE6502-41C9-4490-87C8-1BF6EF6CF3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47107" name="Google Shape;724;g4c8996e154_0_28:notes">
            <a:extLst>
              <a:ext uri="{FF2B5EF4-FFF2-40B4-BE49-F238E27FC236}">
                <a16:creationId xmlns:a16="http://schemas.microsoft.com/office/drawing/2014/main" id="{DE28F9F0-B2A3-45A2-93CF-A37B66676D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Učenici su uglavnom predavali zadaće, a manje im je služio kao izvor nastavnih sadržaja jer imaju udžbenike i druge izvore sadržaja, dok je studentima LMS glavni izvor nastavnih materijala, jer najčešće nemaju udžbenike.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723;g4c8996e154_0_28:notes">
            <a:extLst>
              <a:ext uri="{FF2B5EF4-FFF2-40B4-BE49-F238E27FC236}">
                <a16:creationId xmlns:a16="http://schemas.microsoft.com/office/drawing/2014/main" id="{0A8088A8-6852-4BBF-B278-220A092FBD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49155" name="Google Shape;724;g4c8996e154_0_28:notes">
            <a:extLst>
              <a:ext uri="{FF2B5EF4-FFF2-40B4-BE49-F238E27FC236}">
                <a16:creationId xmlns:a16="http://schemas.microsoft.com/office/drawing/2014/main" id="{7E33EA73-D6A2-4EA5-B6F6-30C57E7893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04;g4c68a97855_0_302:notes">
            <a:extLst>
              <a:ext uri="{FF2B5EF4-FFF2-40B4-BE49-F238E27FC236}">
                <a16:creationId xmlns:a16="http://schemas.microsoft.com/office/drawing/2014/main" id="{1C85FA1C-F341-4BE9-B1B5-64403F3A1B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14339" name="Google Shape;505;g4c68a97855_0_302:notes">
            <a:extLst>
              <a:ext uri="{FF2B5EF4-FFF2-40B4-BE49-F238E27FC236}">
                <a16:creationId xmlns:a16="http://schemas.microsoft.com/office/drawing/2014/main" id="{F534F8FF-707E-473C-BC54-BFAAE01123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504;g4c68a97855_0_302:notes">
            <a:extLst>
              <a:ext uri="{FF2B5EF4-FFF2-40B4-BE49-F238E27FC236}">
                <a16:creationId xmlns:a16="http://schemas.microsoft.com/office/drawing/2014/main" id="{0A003A58-1211-4D86-AAB2-78DC0EA60D4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16387" name="Google Shape;505;g4c68a97855_0_302:notes">
            <a:extLst>
              <a:ext uri="{FF2B5EF4-FFF2-40B4-BE49-F238E27FC236}">
                <a16:creationId xmlns:a16="http://schemas.microsoft.com/office/drawing/2014/main" id="{E16C7E85-CEE0-4CF0-A3FE-273ED9A586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310;g4c68a97855_1_161:notes">
            <a:extLst>
              <a:ext uri="{FF2B5EF4-FFF2-40B4-BE49-F238E27FC236}">
                <a16:creationId xmlns:a16="http://schemas.microsoft.com/office/drawing/2014/main" id="{15208C88-9B4F-4708-9F8E-396D3F7230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18435" name="Google Shape;1311;g4c68a97855_1_161:notes">
            <a:extLst>
              <a:ext uri="{FF2B5EF4-FFF2-40B4-BE49-F238E27FC236}">
                <a16:creationId xmlns:a16="http://schemas.microsoft.com/office/drawing/2014/main" id="{F170FFFA-7861-4BAC-90F8-9B78C7D96E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310;g4c68a97855_1_161:notes">
            <a:extLst>
              <a:ext uri="{FF2B5EF4-FFF2-40B4-BE49-F238E27FC236}">
                <a16:creationId xmlns:a16="http://schemas.microsoft.com/office/drawing/2014/main" id="{9199D037-4035-4C5D-AE28-A991ACC44D3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20483" name="Google Shape;1311;g4c68a97855_1_161:notes">
            <a:extLst>
              <a:ext uri="{FF2B5EF4-FFF2-40B4-BE49-F238E27FC236}">
                <a16:creationId xmlns:a16="http://schemas.microsoft.com/office/drawing/2014/main" id="{981C9209-FA2D-4011-9145-55BCB36B25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96;g4c68a97855_1_141:notes">
            <a:extLst>
              <a:ext uri="{FF2B5EF4-FFF2-40B4-BE49-F238E27FC236}">
                <a16:creationId xmlns:a16="http://schemas.microsoft.com/office/drawing/2014/main" id="{1AE09862-39E6-4B7C-9037-3C77511BE7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22531" name="Google Shape;1297;g4c68a97855_1_141:notes">
            <a:extLst>
              <a:ext uri="{FF2B5EF4-FFF2-40B4-BE49-F238E27FC236}">
                <a16:creationId xmlns:a16="http://schemas.microsoft.com/office/drawing/2014/main" id="{FC285EEB-A07C-49F2-9E6D-E9902CB3BD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96;g4c68a97855_1_141:notes">
            <a:extLst>
              <a:ext uri="{FF2B5EF4-FFF2-40B4-BE49-F238E27FC236}">
                <a16:creationId xmlns:a16="http://schemas.microsoft.com/office/drawing/2014/main" id="{DE0C2021-CBCA-41D9-A5FB-9CAD3CDED6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24579" name="Google Shape;1297;g4c68a97855_1_141:notes">
            <a:extLst>
              <a:ext uri="{FF2B5EF4-FFF2-40B4-BE49-F238E27FC236}">
                <a16:creationId xmlns:a16="http://schemas.microsoft.com/office/drawing/2014/main" id="{380FA336-4638-46FD-B8FB-77F6A3DFFB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sr-Latn-RS" altLang="sr-Latn-R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723;g4c8996e154_0_28:notes">
            <a:extLst>
              <a:ext uri="{FF2B5EF4-FFF2-40B4-BE49-F238E27FC236}">
                <a16:creationId xmlns:a16="http://schemas.microsoft.com/office/drawing/2014/main" id="{C9A2C2F3-7560-4441-939B-8A121BD50B1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26627" name="Google Shape;724;g4c8996e154_0_28:notes">
            <a:extLst>
              <a:ext uri="{FF2B5EF4-FFF2-40B4-BE49-F238E27FC236}">
                <a16:creationId xmlns:a16="http://schemas.microsoft.com/office/drawing/2014/main" id="{9115FF72-3407-4D87-96DC-6FE8E0D416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Svakodnevno korištenje IT uređaja je i prije pandemije bilo vrlo visoko (95%), a sada je 99%.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723;g4c8996e154_0_28:notes">
            <a:extLst>
              <a:ext uri="{FF2B5EF4-FFF2-40B4-BE49-F238E27FC236}">
                <a16:creationId xmlns:a16="http://schemas.microsoft.com/office/drawing/2014/main" id="{7B59AC08-4BA9-4FC6-B008-83076421C3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noFill/>
          <a:ln>
            <a:headEnd/>
            <a:tailEnd/>
          </a:ln>
        </p:spPr>
      </p:sp>
      <p:sp>
        <p:nvSpPr>
          <p:cNvPr id="28675" name="Google Shape;724;g4c8996e154_0_28:notes">
            <a:extLst>
              <a:ext uri="{FF2B5EF4-FFF2-40B4-BE49-F238E27FC236}">
                <a16:creationId xmlns:a16="http://schemas.microsoft.com/office/drawing/2014/main" id="{AAFCE135-3832-489D-81DD-D3CB3E5A19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sr-Latn-RS" altLang="sr-Latn-RS" sz="1100">
                <a:latin typeface="Arial" panose="020B0604020202020204" pitchFamily="34" charset="0"/>
                <a:cs typeface="Arial" panose="020B0604020202020204" pitchFamily="34" charset="0"/>
              </a:rPr>
              <a:t>Dok su prije nekoliko godina 93% učenika/studenata posjedovalo pametni telefon, sada je to 100%.  Tableti nisu jako zastupljeni u studentskoj/učeničkoj populaciji pa su s 21% došli na 34%. Zanimljivo je da se udio prijenosnih računala smanjio za 10% (s 85% na 75%), ali je porastao za 13% broj korisnika stolnog računala (s 43% na 56%).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43434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20100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00" y="3379500"/>
            <a:ext cx="3756900" cy="78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1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495212" y="3186925"/>
            <a:ext cx="2577000" cy="69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02805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3"/>
          </p:nvPr>
        </p:nvSpPr>
        <p:spPr>
          <a:xfrm>
            <a:off x="5071799" y="3186925"/>
            <a:ext cx="2577000" cy="69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4"/>
          </p:nvPr>
        </p:nvSpPr>
        <p:spPr>
          <a:xfrm>
            <a:off x="5604625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4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rgbClr val="FFC39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8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bg>
      <p:bgPr>
        <a:solidFill>
          <a:srgbClr val="43434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3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CUSTOM_12_3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69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TLE &amp; TEXT">
    <p:bg>
      <p:bgPr>
        <a:solidFill>
          <a:srgbClr val="FFC39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3561000" cy="14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3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TITTLE DESIGN">
    <p:bg>
      <p:bgPr>
        <a:solidFill>
          <a:srgbClr val="43434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42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TITTLE DESIGN 1 ">
    <p:bg>
      <p:bgPr>
        <a:solidFill>
          <a:srgbClr val="FFC39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29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0E29D846-492A-4899-A7F1-FE2B1FCB29C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28775" y="731838"/>
            <a:ext cx="58864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813625A8-8A15-40EE-A678-0C14041A51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0650" y="2374900"/>
            <a:ext cx="4365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ivic@ffos.hr" TargetMode="External"/><Relationship Id="rId2" Type="http://schemas.openxmlformats.org/officeDocument/2006/relationships/hyperlink" Target="mailto:lidija.blagojevic@skole.h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rFvWOxKiHjCHlxWQFJxBUApuYayNIg5AdK64o4BhBI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rFvWOxKiHjCHlxWQFJxBUApuYayNIg5AdK64o4BhBI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21;p29">
            <a:extLst>
              <a:ext uri="{FF2B5EF4-FFF2-40B4-BE49-F238E27FC236}">
                <a16:creationId xmlns:a16="http://schemas.microsoft.com/office/drawing/2014/main" id="{265DB06F-9E7F-4AC6-ADF4-25DBD9D9EDE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06388" y="652463"/>
            <a:ext cx="4276725" cy="2416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4400">
                <a:latin typeface="Oswald Regular" charset="0"/>
                <a:cs typeface="Oswald Regular" charset="0"/>
                <a:sym typeface="Oswald Regular" charset="0"/>
              </a:rPr>
              <a:t>Učenici i studenti u online nastavi nekad i sad</a:t>
            </a:r>
            <a:endParaRPr lang="sr-Latn-RS" altLang="sr-Latn-RS" sz="58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11267" name="Google Shape;122;p29">
            <a:extLst>
              <a:ext uri="{FF2B5EF4-FFF2-40B4-BE49-F238E27FC236}">
                <a16:creationId xmlns:a16="http://schemas.microsoft.com/office/drawing/2014/main" id="{8A5B129D-A5D7-47EB-8C91-7BC292A857F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720725" y="3379788"/>
            <a:ext cx="4125913" cy="784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1200"/>
              <a:buFont typeface="Advent Pro Light" charset="0"/>
              <a:buNone/>
            </a:pPr>
            <a:r>
              <a:rPr lang="hr-HR" altLang="sr-Latn-RS" sz="1600" dirty="0">
                <a:latin typeface="Advent Pro" charset="0"/>
                <a:cs typeface="Advent Pro" charset="0"/>
                <a:sym typeface="Advent Pro" charset="0"/>
              </a:rPr>
              <a:t>Lidija Blagojević, II. gimnazija Osijek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1200"/>
            </a:pPr>
            <a:r>
              <a:rPr lang="hr-HR" altLang="sr-Latn-RS" sz="1600" dirty="0">
                <a:latin typeface="Advent Pro" charset="0"/>
                <a:cs typeface="Advent Pro" charset="0"/>
                <a:sym typeface="Advent Pro" charset="0"/>
              </a:rPr>
              <a:t>Vlatka Ivić, Filozofski fakultet Osijek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1200"/>
              <a:buFont typeface="Advent Pro Light" charset="0"/>
              <a:buNone/>
            </a:pPr>
            <a:endParaRPr lang="sr-Latn-RS" altLang="sr-Latn-RS" sz="1600" dirty="0">
              <a:latin typeface="Advent Pro" charset="0"/>
              <a:cs typeface="Advent Pro" charset="0"/>
              <a:sym typeface="Advent Pro" charset="0"/>
            </a:endParaRPr>
          </a:p>
        </p:txBody>
      </p:sp>
      <p:grpSp>
        <p:nvGrpSpPr>
          <p:cNvPr id="11268" name="Google Shape;123;p29">
            <a:extLst>
              <a:ext uri="{FF2B5EF4-FFF2-40B4-BE49-F238E27FC236}">
                <a16:creationId xmlns:a16="http://schemas.microsoft.com/office/drawing/2014/main" id="{10E2A8A4-136A-4A58-9CE5-B4FB54E6739C}"/>
              </a:ext>
            </a:extLst>
          </p:cNvPr>
          <p:cNvGrpSpPr>
            <a:grpSpLocks/>
          </p:cNvGrpSpPr>
          <p:nvPr/>
        </p:nvGrpSpPr>
        <p:grpSpPr bwMode="auto">
          <a:xfrm>
            <a:off x="4432300" y="249238"/>
            <a:ext cx="4330700" cy="4627562"/>
            <a:chOff x="4432326" y="248872"/>
            <a:chExt cx="4330674" cy="4627928"/>
          </a:xfrm>
        </p:grpSpPr>
        <p:sp>
          <p:nvSpPr>
            <p:cNvPr id="11269" name="Google Shape;124;p29">
              <a:extLst>
                <a:ext uri="{FF2B5EF4-FFF2-40B4-BE49-F238E27FC236}">
                  <a16:creationId xmlns:a16="http://schemas.microsoft.com/office/drawing/2014/main" id="{69ECEB02-2B08-4276-943A-3BEA91E9F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26" y="722981"/>
              <a:ext cx="4330674" cy="3369890"/>
            </a:xfrm>
            <a:custGeom>
              <a:avLst/>
              <a:gdLst>
                <a:gd name="T0" fmla="*/ 1540882761 w 196069"/>
                <a:gd name="T1" fmla="*/ 10735 h 152570"/>
                <a:gd name="T2" fmla="*/ 1519536562 w 196069"/>
                <a:gd name="T3" fmla="*/ 474197 h 152570"/>
                <a:gd name="T4" fmla="*/ 1177843493 w 196069"/>
                <a:gd name="T5" fmla="*/ 93650142 h 152570"/>
                <a:gd name="T6" fmla="*/ 922667601 w 196069"/>
                <a:gd name="T7" fmla="*/ 147754536 h 152570"/>
                <a:gd name="T8" fmla="*/ 830030264 w 196069"/>
                <a:gd name="T9" fmla="*/ 137000198 h 152570"/>
                <a:gd name="T10" fmla="*/ 590726825 w 196069"/>
                <a:gd name="T11" fmla="*/ 43167105 h 152570"/>
                <a:gd name="T12" fmla="*/ 490514027 w 196069"/>
                <a:gd name="T13" fmla="*/ 29288048 h 152570"/>
                <a:gd name="T14" fmla="*/ 142291009 w 196069"/>
                <a:gd name="T15" fmla="*/ 614185037 h 152570"/>
                <a:gd name="T16" fmla="*/ 291898900 w 196069"/>
                <a:gd name="T17" fmla="*/ 807951371 h 152570"/>
                <a:gd name="T18" fmla="*/ 378071138 w 196069"/>
                <a:gd name="T19" fmla="*/ 1031382389 h 152570"/>
                <a:gd name="T20" fmla="*/ 318062206 w 196069"/>
                <a:gd name="T21" fmla="*/ 1224620389 h 152570"/>
                <a:gd name="T22" fmla="*/ 452444057 w 196069"/>
                <a:gd name="T23" fmla="*/ 1565936353 h 152570"/>
                <a:gd name="T24" fmla="*/ 703999564 w 196069"/>
                <a:gd name="T25" fmla="*/ 1644026756 h 152570"/>
                <a:gd name="T26" fmla="*/ 823403218 w 196069"/>
                <a:gd name="T27" fmla="*/ 1629242730 h 152570"/>
                <a:gd name="T28" fmla="*/ 1147370451 w 196069"/>
                <a:gd name="T29" fmla="*/ 1424582510 h 152570"/>
                <a:gd name="T30" fmla="*/ 1306827203 w 196069"/>
                <a:gd name="T31" fmla="*/ 1295943713 h 152570"/>
                <a:gd name="T32" fmla="*/ 1350328003 w 196069"/>
                <a:gd name="T33" fmla="*/ 1290664115 h 152570"/>
                <a:gd name="T34" fmla="*/ 1503006962 w 196069"/>
                <a:gd name="T35" fmla="*/ 1318885227 h 152570"/>
                <a:gd name="T36" fmla="*/ 1584642627 w 196069"/>
                <a:gd name="T37" fmla="*/ 1326535807 h 152570"/>
                <a:gd name="T38" fmla="*/ 1851455869 w 196069"/>
                <a:gd name="T39" fmla="*/ 1239598586 h 152570"/>
                <a:gd name="T40" fmla="*/ 2103797802 w 196069"/>
                <a:gd name="T41" fmla="*/ 688816516 h 152570"/>
                <a:gd name="T42" fmla="*/ 1834710651 w 196069"/>
                <a:gd name="T43" fmla="*/ 86592302 h 152570"/>
                <a:gd name="T44" fmla="*/ 1540882761 w 196069"/>
                <a:gd name="T45" fmla="*/ 10735 h 1525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0" name="Google Shape;125;p29">
              <a:extLst>
                <a:ext uri="{FF2B5EF4-FFF2-40B4-BE49-F238E27FC236}">
                  <a16:creationId xmlns:a16="http://schemas.microsoft.com/office/drawing/2014/main" id="{56B9D10A-7FB3-43BB-882D-E57B4070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334" y="4230453"/>
              <a:ext cx="3231777" cy="646347"/>
            </a:xfrm>
            <a:custGeom>
              <a:avLst/>
              <a:gdLst>
                <a:gd name="T0" fmla="*/ 788318091 w 146317"/>
                <a:gd name="T1" fmla="*/ 0 h 29263"/>
                <a:gd name="T2" fmla="*/ 0 w 146317"/>
                <a:gd name="T3" fmla="*/ 157657292 h 29263"/>
                <a:gd name="T4" fmla="*/ 788318091 w 146317"/>
                <a:gd name="T5" fmla="*/ 315315071 h 29263"/>
                <a:gd name="T6" fmla="*/ 1576647403 w 146317"/>
                <a:gd name="T7" fmla="*/ 157657292 h 29263"/>
                <a:gd name="T8" fmla="*/ 788318091 w 146317"/>
                <a:gd name="T9" fmla="*/ 0 h 29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1" name="Google Shape;126;p29">
              <a:extLst>
                <a:ext uri="{FF2B5EF4-FFF2-40B4-BE49-F238E27FC236}">
                  <a16:creationId xmlns:a16="http://schemas.microsoft.com/office/drawing/2014/main" id="{AE9E36C7-DB14-4B41-A982-B67AFD2D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72" y="254770"/>
              <a:ext cx="1309148" cy="1428531"/>
            </a:xfrm>
            <a:custGeom>
              <a:avLst/>
              <a:gdLst>
                <a:gd name="T0" fmla="*/ 36108772 w 59271"/>
                <a:gd name="T1" fmla="*/ 0 h 64676"/>
                <a:gd name="T2" fmla="*/ 0 w 59271"/>
                <a:gd name="T3" fmla="*/ 36119508 h 64676"/>
                <a:gd name="T4" fmla="*/ 0 w 59271"/>
                <a:gd name="T5" fmla="*/ 660800128 h 64676"/>
                <a:gd name="T6" fmla="*/ 36108772 w 59271"/>
                <a:gd name="T7" fmla="*/ 696919636 h 64676"/>
                <a:gd name="T8" fmla="*/ 602601083 w 59271"/>
                <a:gd name="T9" fmla="*/ 696919636 h 64676"/>
                <a:gd name="T10" fmla="*/ 638666938 w 59271"/>
                <a:gd name="T11" fmla="*/ 660800128 h 64676"/>
                <a:gd name="T12" fmla="*/ 638666938 w 59271"/>
                <a:gd name="T13" fmla="*/ 36119508 h 64676"/>
                <a:gd name="T14" fmla="*/ 602601083 w 59271"/>
                <a:gd name="T15" fmla="*/ 0 h 64676"/>
                <a:gd name="T16" fmla="*/ 36108772 w 59271"/>
                <a:gd name="T17" fmla="*/ 0 h 646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lnTo>
                    <a:pt x="33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2" name="Google Shape;127;p29">
              <a:extLst>
                <a:ext uri="{FF2B5EF4-FFF2-40B4-BE49-F238E27FC236}">
                  <a16:creationId xmlns:a16="http://schemas.microsoft.com/office/drawing/2014/main" id="{6BD7FD12-FC43-44B5-8E67-F3AD801E6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464" y="248872"/>
              <a:ext cx="1321142" cy="1440326"/>
            </a:xfrm>
            <a:custGeom>
              <a:avLst/>
              <a:gdLst>
                <a:gd name="T0" fmla="*/ 606438060 w 59814"/>
                <a:gd name="T1" fmla="*/ 5818687 h 65210"/>
                <a:gd name="T2" fmla="*/ 638721555 w 59814"/>
                <a:gd name="T3" fmla="*/ 38091443 h 65210"/>
                <a:gd name="T4" fmla="*/ 638721555 w 59814"/>
                <a:gd name="T5" fmla="*/ 664593474 h 65210"/>
                <a:gd name="T6" fmla="*/ 606438060 w 59814"/>
                <a:gd name="T7" fmla="*/ 696866252 h 65210"/>
                <a:gd name="T8" fmla="*/ 38091448 w 59814"/>
                <a:gd name="T9" fmla="*/ 696866252 h 65210"/>
                <a:gd name="T10" fmla="*/ 5851378 w 59814"/>
                <a:gd name="T11" fmla="*/ 664593474 h 65210"/>
                <a:gd name="T12" fmla="*/ 5851378 w 59814"/>
                <a:gd name="T13" fmla="*/ 38091443 h 65210"/>
                <a:gd name="T14" fmla="*/ 38091448 w 59814"/>
                <a:gd name="T15" fmla="*/ 5818687 h 65210"/>
                <a:gd name="T16" fmla="*/ 606438060 w 59814"/>
                <a:gd name="T17" fmla="*/ 5818687 h 65210"/>
                <a:gd name="T18" fmla="*/ 38091448 w 59814"/>
                <a:gd name="T19" fmla="*/ 0 h 65210"/>
                <a:gd name="T20" fmla="*/ 10735 w 59814"/>
                <a:gd name="T21" fmla="*/ 38091443 h 65210"/>
                <a:gd name="T22" fmla="*/ 10735 w 59814"/>
                <a:gd name="T23" fmla="*/ 664593474 h 65210"/>
                <a:gd name="T24" fmla="*/ 38091448 w 59814"/>
                <a:gd name="T25" fmla="*/ 702674182 h 65210"/>
                <a:gd name="T26" fmla="*/ 606438060 w 59814"/>
                <a:gd name="T27" fmla="*/ 702674182 h 65210"/>
                <a:gd name="T28" fmla="*/ 644529508 w 59814"/>
                <a:gd name="T29" fmla="*/ 664593474 h 65210"/>
                <a:gd name="T30" fmla="*/ 644529508 w 59814"/>
                <a:gd name="T31" fmla="*/ 38091443 h 65210"/>
                <a:gd name="T32" fmla="*/ 606438060 w 59814"/>
                <a:gd name="T33" fmla="*/ 0 h 65210"/>
                <a:gd name="T34" fmla="*/ 38091448 w 59814"/>
                <a:gd name="T35" fmla="*/ 0 h 65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lnTo>
                    <a:pt x="56279" y="540"/>
                  </a:ln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3" name="Google Shape;128;p29">
              <a:extLst>
                <a:ext uri="{FF2B5EF4-FFF2-40B4-BE49-F238E27FC236}">
                  <a16:creationId xmlns:a16="http://schemas.microsoft.com/office/drawing/2014/main" id="{09D9CDCD-2D28-4BFB-92BC-4AA94072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72" y="254770"/>
              <a:ext cx="1309148" cy="147014"/>
            </a:xfrm>
            <a:custGeom>
              <a:avLst/>
              <a:gdLst>
                <a:gd name="T0" fmla="*/ 33059173 w 59271"/>
                <a:gd name="T1" fmla="*/ 0 h 6656"/>
                <a:gd name="T2" fmla="*/ 0 w 59271"/>
                <a:gd name="T3" fmla="*/ 33102424 h 6656"/>
                <a:gd name="T4" fmla="*/ 0 w 59271"/>
                <a:gd name="T5" fmla="*/ 71710783 h 6656"/>
                <a:gd name="T6" fmla="*/ 638666938 w 59271"/>
                <a:gd name="T7" fmla="*/ 71710783 h 6656"/>
                <a:gd name="T8" fmla="*/ 638666938 w 59271"/>
                <a:gd name="T9" fmla="*/ 36712064 h 6656"/>
                <a:gd name="T10" fmla="*/ 601997608 w 59271"/>
                <a:gd name="T11" fmla="*/ 0 h 6656"/>
                <a:gd name="T12" fmla="*/ 33059173 w 59271"/>
                <a:gd name="T13" fmla="*/ 0 h 6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lnTo>
                    <a:pt x="30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4" name="Google Shape;129;p29">
              <a:extLst>
                <a:ext uri="{FF2B5EF4-FFF2-40B4-BE49-F238E27FC236}">
                  <a16:creationId xmlns:a16="http://schemas.microsoft.com/office/drawing/2014/main" id="{F822EE90-7DE5-4DF0-BF47-89578D1F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464" y="248872"/>
              <a:ext cx="1321142" cy="158897"/>
            </a:xfrm>
            <a:custGeom>
              <a:avLst/>
              <a:gdLst>
                <a:gd name="T0" fmla="*/ 606438060 w 59814"/>
                <a:gd name="T1" fmla="*/ 5818647 h 7194"/>
                <a:gd name="T2" fmla="*/ 638721555 w 59814"/>
                <a:gd name="T3" fmla="*/ 38091216 h 7194"/>
                <a:gd name="T4" fmla="*/ 638721555 w 59814"/>
                <a:gd name="T5" fmla="*/ 71667804 h 7194"/>
                <a:gd name="T6" fmla="*/ 5851378 w 59814"/>
                <a:gd name="T7" fmla="*/ 71667804 h 7194"/>
                <a:gd name="T8" fmla="*/ 5851378 w 59814"/>
                <a:gd name="T9" fmla="*/ 38091216 h 7194"/>
                <a:gd name="T10" fmla="*/ 38091448 w 59814"/>
                <a:gd name="T11" fmla="*/ 5818647 h 7194"/>
                <a:gd name="T12" fmla="*/ 606438060 w 59814"/>
                <a:gd name="T13" fmla="*/ 5818647 h 7194"/>
                <a:gd name="T14" fmla="*/ 38091448 w 59814"/>
                <a:gd name="T15" fmla="*/ 0 h 7194"/>
                <a:gd name="T16" fmla="*/ 10735 w 59814"/>
                <a:gd name="T17" fmla="*/ 38091216 h 7194"/>
                <a:gd name="T18" fmla="*/ 10735 w 59814"/>
                <a:gd name="T19" fmla="*/ 74587630 h 7194"/>
                <a:gd name="T20" fmla="*/ 2931056 w 59814"/>
                <a:gd name="T21" fmla="*/ 77507920 h 7194"/>
                <a:gd name="T22" fmla="*/ 641598452 w 59814"/>
                <a:gd name="T23" fmla="*/ 77507920 h 7194"/>
                <a:gd name="T24" fmla="*/ 644529508 w 59814"/>
                <a:gd name="T25" fmla="*/ 74587630 h 7194"/>
                <a:gd name="T26" fmla="*/ 644529508 w 59814"/>
                <a:gd name="T27" fmla="*/ 38091216 h 7194"/>
                <a:gd name="T28" fmla="*/ 606438060 w 59814"/>
                <a:gd name="T29" fmla="*/ 0 h 7194"/>
                <a:gd name="T30" fmla="*/ 38091448 w 59814"/>
                <a:gd name="T31" fmla="*/ 0 h 7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lnTo>
                    <a:pt x="56279" y="540"/>
                  </a:ln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5" name="Google Shape;130;p29">
              <a:extLst>
                <a:ext uri="{FF2B5EF4-FFF2-40B4-BE49-F238E27FC236}">
                  <a16:creationId xmlns:a16="http://schemas.microsoft.com/office/drawing/2014/main" id="{75517C34-CECC-4FE4-B8C3-938F2F82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011465"/>
              <a:ext cx="538692" cy="12016"/>
            </a:xfrm>
            <a:custGeom>
              <a:avLst/>
              <a:gdLst>
                <a:gd name="T0" fmla="*/ 2887631 w 24389"/>
                <a:gd name="T1" fmla="*/ 10735 h 544"/>
                <a:gd name="T2" fmla="*/ 0 w 24389"/>
                <a:gd name="T3" fmla="*/ 2931241 h 544"/>
                <a:gd name="T4" fmla="*/ 2887631 w 24389"/>
                <a:gd name="T5" fmla="*/ 5851748 h 544"/>
                <a:gd name="T6" fmla="*/ 259873931 w 24389"/>
                <a:gd name="T7" fmla="*/ 5851748 h 544"/>
                <a:gd name="T8" fmla="*/ 262794252 w 24389"/>
                <a:gd name="T9" fmla="*/ 2931241 h 544"/>
                <a:gd name="T10" fmla="*/ 259873931 w 24389"/>
                <a:gd name="T11" fmla="*/ 10735 h 544"/>
                <a:gd name="T12" fmla="*/ 2887631 w 24389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6" name="Google Shape;131;p29">
              <a:extLst>
                <a:ext uri="{FF2B5EF4-FFF2-40B4-BE49-F238E27FC236}">
                  <a16:creationId xmlns:a16="http://schemas.microsoft.com/office/drawing/2014/main" id="{2DC477A9-A99C-4CEC-9BA7-168CC7E3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079473"/>
              <a:ext cx="538692" cy="12038"/>
            </a:xfrm>
            <a:custGeom>
              <a:avLst/>
              <a:gdLst>
                <a:gd name="T0" fmla="*/ 2887631 w 24389"/>
                <a:gd name="T1" fmla="*/ 10735 h 545"/>
                <a:gd name="T2" fmla="*/ 0 w 24389"/>
                <a:gd name="T3" fmla="*/ 2941933 h 545"/>
                <a:gd name="T4" fmla="*/ 2887631 w 24389"/>
                <a:gd name="T5" fmla="*/ 5862396 h 545"/>
                <a:gd name="T6" fmla="*/ 259873931 w 24389"/>
                <a:gd name="T7" fmla="*/ 5862396 h 545"/>
                <a:gd name="T8" fmla="*/ 262794252 w 24389"/>
                <a:gd name="T9" fmla="*/ 2941933 h 545"/>
                <a:gd name="T10" fmla="*/ 259873931 w 24389"/>
                <a:gd name="T11" fmla="*/ 10735 h 545"/>
                <a:gd name="T12" fmla="*/ 2887631 w 24389"/>
                <a:gd name="T13" fmla="*/ 1073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7" name="Google Shape;132;p29">
              <a:extLst>
                <a:ext uri="{FF2B5EF4-FFF2-40B4-BE49-F238E27FC236}">
                  <a16:creationId xmlns:a16="http://schemas.microsoft.com/office/drawing/2014/main" id="{BED26480-9FC3-4B1F-9876-5454C4E8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147502"/>
              <a:ext cx="538692" cy="12016"/>
            </a:xfrm>
            <a:custGeom>
              <a:avLst/>
              <a:gdLst>
                <a:gd name="T0" fmla="*/ 2887631 w 24389"/>
                <a:gd name="T1" fmla="*/ 10735 h 544"/>
                <a:gd name="T2" fmla="*/ 0 w 24389"/>
                <a:gd name="T3" fmla="*/ 2931241 h 544"/>
                <a:gd name="T4" fmla="*/ 2887631 w 24389"/>
                <a:gd name="T5" fmla="*/ 5851748 h 544"/>
                <a:gd name="T6" fmla="*/ 259873931 w 24389"/>
                <a:gd name="T7" fmla="*/ 5851748 h 544"/>
                <a:gd name="T8" fmla="*/ 262794252 w 24389"/>
                <a:gd name="T9" fmla="*/ 2931241 h 544"/>
                <a:gd name="T10" fmla="*/ 259873931 w 24389"/>
                <a:gd name="T11" fmla="*/ 10735 h 544"/>
                <a:gd name="T12" fmla="*/ 2887631 w 24389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8" name="Google Shape;133;p29">
              <a:extLst>
                <a:ext uri="{FF2B5EF4-FFF2-40B4-BE49-F238E27FC236}">
                  <a16:creationId xmlns:a16="http://schemas.microsoft.com/office/drawing/2014/main" id="{6C68E8F3-372C-411D-A76F-E1615BA47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215510"/>
              <a:ext cx="538692" cy="12038"/>
            </a:xfrm>
            <a:custGeom>
              <a:avLst/>
              <a:gdLst>
                <a:gd name="T0" fmla="*/ 2887631 w 24389"/>
                <a:gd name="T1" fmla="*/ 10735 h 545"/>
                <a:gd name="T2" fmla="*/ 0 w 24389"/>
                <a:gd name="T3" fmla="*/ 2941933 h 545"/>
                <a:gd name="T4" fmla="*/ 2887631 w 24389"/>
                <a:gd name="T5" fmla="*/ 5862396 h 545"/>
                <a:gd name="T6" fmla="*/ 259873931 w 24389"/>
                <a:gd name="T7" fmla="*/ 5862396 h 545"/>
                <a:gd name="T8" fmla="*/ 262794252 w 24389"/>
                <a:gd name="T9" fmla="*/ 2941933 h 545"/>
                <a:gd name="T10" fmla="*/ 259873931 w 24389"/>
                <a:gd name="T11" fmla="*/ 10735 h 545"/>
                <a:gd name="T12" fmla="*/ 2887631 w 24389"/>
                <a:gd name="T13" fmla="*/ 1073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79" name="Google Shape;134;p29">
              <a:extLst>
                <a:ext uri="{FF2B5EF4-FFF2-40B4-BE49-F238E27FC236}">
                  <a16:creationId xmlns:a16="http://schemas.microsoft.com/office/drawing/2014/main" id="{548E6D3B-D3F6-4DEB-9ACD-0BED5375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283628"/>
              <a:ext cx="538692" cy="11927"/>
            </a:xfrm>
            <a:custGeom>
              <a:avLst/>
              <a:gdLst>
                <a:gd name="T0" fmla="*/ 2887631 w 24389"/>
                <a:gd name="T1" fmla="*/ 10734 h 540"/>
                <a:gd name="T2" fmla="*/ 0 w 24389"/>
                <a:gd name="T3" fmla="*/ 2887505 h 540"/>
                <a:gd name="T4" fmla="*/ 2887631 w 24389"/>
                <a:gd name="T5" fmla="*/ 5807698 h 540"/>
                <a:gd name="T6" fmla="*/ 259873931 w 24389"/>
                <a:gd name="T7" fmla="*/ 5807698 h 540"/>
                <a:gd name="T8" fmla="*/ 262794252 w 24389"/>
                <a:gd name="T9" fmla="*/ 2887505 h 540"/>
                <a:gd name="T10" fmla="*/ 259873931 w 24389"/>
                <a:gd name="T11" fmla="*/ 10734 h 540"/>
                <a:gd name="T12" fmla="*/ 2887631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0" name="Google Shape;135;p29">
              <a:extLst>
                <a:ext uri="{FF2B5EF4-FFF2-40B4-BE49-F238E27FC236}">
                  <a16:creationId xmlns:a16="http://schemas.microsoft.com/office/drawing/2014/main" id="{D3B96F9B-33DF-4D01-B234-294F0B346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351635"/>
              <a:ext cx="538692" cy="11949"/>
            </a:xfrm>
            <a:custGeom>
              <a:avLst/>
              <a:gdLst>
                <a:gd name="T0" fmla="*/ 2887631 w 24389"/>
                <a:gd name="T1" fmla="*/ 10734 h 541"/>
                <a:gd name="T2" fmla="*/ 0 w 24389"/>
                <a:gd name="T3" fmla="*/ 2898196 h 541"/>
                <a:gd name="T4" fmla="*/ 2887631 w 24389"/>
                <a:gd name="T5" fmla="*/ 5818346 h 541"/>
                <a:gd name="T6" fmla="*/ 259873931 w 24389"/>
                <a:gd name="T7" fmla="*/ 5818346 h 541"/>
                <a:gd name="T8" fmla="*/ 262794252 w 24389"/>
                <a:gd name="T9" fmla="*/ 2898196 h 541"/>
                <a:gd name="T10" fmla="*/ 259873931 w 24389"/>
                <a:gd name="T11" fmla="*/ 10734 h 541"/>
                <a:gd name="T12" fmla="*/ 2887631 w 24389"/>
                <a:gd name="T13" fmla="*/ 10734 h 5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1" name="Google Shape;136;p29">
              <a:extLst>
                <a:ext uri="{FF2B5EF4-FFF2-40B4-BE49-F238E27FC236}">
                  <a16:creationId xmlns:a16="http://schemas.microsoft.com/office/drawing/2014/main" id="{33C0E44B-E7F0-4395-9F86-2658F2837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419664"/>
              <a:ext cx="538692" cy="11927"/>
            </a:xfrm>
            <a:custGeom>
              <a:avLst/>
              <a:gdLst>
                <a:gd name="T0" fmla="*/ 2887631 w 24389"/>
                <a:gd name="T1" fmla="*/ 10734 h 540"/>
                <a:gd name="T2" fmla="*/ 0 w 24389"/>
                <a:gd name="T3" fmla="*/ 2930928 h 540"/>
                <a:gd name="T4" fmla="*/ 2887631 w 24389"/>
                <a:gd name="T5" fmla="*/ 5807698 h 540"/>
                <a:gd name="T6" fmla="*/ 259873931 w 24389"/>
                <a:gd name="T7" fmla="*/ 5807698 h 540"/>
                <a:gd name="T8" fmla="*/ 262794252 w 24389"/>
                <a:gd name="T9" fmla="*/ 2930928 h 540"/>
                <a:gd name="T10" fmla="*/ 259873931 w 24389"/>
                <a:gd name="T11" fmla="*/ 10734 h 540"/>
                <a:gd name="T12" fmla="*/ 2887631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2" name="Google Shape;137;p29">
              <a:extLst>
                <a:ext uri="{FF2B5EF4-FFF2-40B4-BE49-F238E27FC236}">
                  <a16:creationId xmlns:a16="http://schemas.microsoft.com/office/drawing/2014/main" id="{30B9F7A9-DFBF-46C2-87A9-E4C59EC3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487672"/>
              <a:ext cx="538692" cy="11949"/>
            </a:xfrm>
            <a:custGeom>
              <a:avLst/>
              <a:gdLst>
                <a:gd name="T0" fmla="*/ 2887631 w 24389"/>
                <a:gd name="T1" fmla="*/ 10734 h 541"/>
                <a:gd name="T2" fmla="*/ 0 w 24389"/>
                <a:gd name="T3" fmla="*/ 2941619 h 541"/>
                <a:gd name="T4" fmla="*/ 2887631 w 24389"/>
                <a:gd name="T5" fmla="*/ 5829080 h 541"/>
                <a:gd name="T6" fmla="*/ 259873931 w 24389"/>
                <a:gd name="T7" fmla="*/ 5829080 h 541"/>
                <a:gd name="T8" fmla="*/ 262794252 w 24389"/>
                <a:gd name="T9" fmla="*/ 2941619 h 541"/>
                <a:gd name="T10" fmla="*/ 259873931 w 24389"/>
                <a:gd name="T11" fmla="*/ 10734 h 541"/>
                <a:gd name="T12" fmla="*/ 2887631 w 24389"/>
                <a:gd name="T13" fmla="*/ 10734 h 5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3" name="Google Shape;138;p29">
              <a:extLst>
                <a:ext uri="{FF2B5EF4-FFF2-40B4-BE49-F238E27FC236}">
                  <a16:creationId xmlns:a16="http://schemas.microsoft.com/office/drawing/2014/main" id="{0827B3A8-843D-43FF-8900-46F8402D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939" y="1555701"/>
              <a:ext cx="538692" cy="11927"/>
            </a:xfrm>
            <a:custGeom>
              <a:avLst/>
              <a:gdLst>
                <a:gd name="T0" fmla="*/ 2887631 w 24389"/>
                <a:gd name="T1" fmla="*/ 10734 h 540"/>
                <a:gd name="T2" fmla="*/ 0 w 24389"/>
                <a:gd name="T3" fmla="*/ 2930928 h 540"/>
                <a:gd name="T4" fmla="*/ 2887631 w 24389"/>
                <a:gd name="T5" fmla="*/ 5818432 h 540"/>
                <a:gd name="T6" fmla="*/ 259873931 w 24389"/>
                <a:gd name="T7" fmla="*/ 5818432 h 540"/>
                <a:gd name="T8" fmla="*/ 262794252 w 24389"/>
                <a:gd name="T9" fmla="*/ 2930928 h 540"/>
                <a:gd name="T10" fmla="*/ 259873931 w 24389"/>
                <a:gd name="T11" fmla="*/ 10734 h 540"/>
                <a:gd name="T12" fmla="*/ 2887631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4" name="Google Shape;139;p29">
              <a:extLst>
                <a:ext uri="{FF2B5EF4-FFF2-40B4-BE49-F238E27FC236}">
                  <a16:creationId xmlns:a16="http://schemas.microsoft.com/office/drawing/2014/main" id="{5029AA74-4C3B-4394-83E1-7D3570A0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011465"/>
              <a:ext cx="538692" cy="12016"/>
            </a:xfrm>
            <a:custGeom>
              <a:avLst/>
              <a:gdLst>
                <a:gd name="T0" fmla="*/ 2931055 w 24389"/>
                <a:gd name="T1" fmla="*/ 10735 h 544"/>
                <a:gd name="T2" fmla="*/ 0 w 24389"/>
                <a:gd name="T3" fmla="*/ 2931241 h 544"/>
                <a:gd name="T4" fmla="*/ 2931055 w 24389"/>
                <a:gd name="T5" fmla="*/ 5851748 h 544"/>
                <a:gd name="T6" fmla="*/ 259873931 w 24389"/>
                <a:gd name="T7" fmla="*/ 5851748 h 544"/>
                <a:gd name="T8" fmla="*/ 262804986 w 24389"/>
                <a:gd name="T9" fmla="*/ 2931241 h 544"/>
                <a:gd name="T10" fmla="*/ 259873931 w 24389"/>
                <a:gd name="T11" fmla="*/ 10735 h 544"/>
                <a:gd name="T12" fmla="*/ 2931055 w 24389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5" name="Google Shape;140;p29">
              <a:extLst>
                <a:ext uri="{FF2B5EF4-FFF2-40B4-BE49-F238E27FC236}">
                  <a16:creationId xmlns:a16="http://schemas.microsoft.com/office/drawing/2014/main" id="{4A3C3000-E0A6-4A30-912A-D3D0E81DB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079473"/>
              <a:ext cx="538692" cy="12038"/>
            </a:xfrm>
            <a:custGeom>
              <a:avLst/>
              <a:gdLst>
                <a:gd name="T0" fmla="*/ 2931055 w 24389"/>
                <a:gd name="T1" fmla="*/ 10735 h 545"/>
                <a:gd name="T2" fmla="*/ 0 w 24389"/>
                <a:gd name="T3" fmla="*/ 2941933 h 545"/>
                <a:gd name="T4" fmla="*/ 2931055 w 24389"/>
                <a:gd name="T5" fmla="*/ 5862396 h 545"/>
                <a:gd name="T6" fmla="*/ 259873931 w 24389"/>
                <a:gd name="T7" fmla="*/ 5862396 h 545"/>
                <a:gd name="T8" fmla="*/ 262804986 w 24389"/>
                <a:gd name="T9" fmla="*/ 2941933 h 545"/>
                <a:gd name="T10" fmla="*/ 259873931 w 24389"/>
                <a:gd name="T11" fmla="*/ 10735 h 545"/>
                <a:gd name="T12" fmla="*/ 2931055 w 24389"/>
                <a:gd name="T13" fmla="*/ 1073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6" name="Google Shape;141;p29">
              <a:extLst>
                <a:ext uri="{FF2B5EF4-FFF2-40B4-BE49-F238E27FC236}">
                  <a16:creationId xmlns:a16="http://schemas.microsoft.com/office/drawing/2014/main" id="{2879E023-B6BD-4DE5-BBD6-106ED3B2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147502"/>
              <a:ext cx="538692" cy="12016"/>
            </a:xfrm>
            <a:custGeom>
              <a:avLst/>
              <a:gdLst>
                <a:gd name="T0" fmla="*/ 2931055 w 24389"/>
                <a:gd name="T1" fmla="*/ 10735 h 544"/>
                <a:gd name="T2" fmla="*/ 0 w 24389"/>
                <a:gd name="T3" fmla="*/ 2931241 h 544"/>
                <a:gd name="T4" fmla="*/ 2931055 w 24389"/>
                <a:gd name="T5" fmla="*/ 5851748 h 544"/>
                <a:gd name="T6" fmla="*/ 259873931 w 24389"/>
                <a:gd name="T7" fmla="*/ 5851748 h 544"/>
                <a:gd name="T8" fmla="*/ 262804986 w 24389"/>
                <a:gd name="T9" fmla="*/ 2931241 h 544"/>
                <a:gd name="T10" fmla="*/ 259873931 w 24389"/>
                <a:gd name="T11" fmla="*/ 10735 h 544"/>
                <a:gd name="T12" fmla="*/ 2931055 w 24389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7" name="Google Shape;142;p29">
              <a:extLst>
                <a:ext uri="{FF2B5EF4-FFF2-40B4-BE49-F238E27FC236}">
                  <a16:creationId xmlns:a16="http://schemas.microsoft.com/office/drawing/2014/main" id="{C97E8670-80C9-4818-8F50-04F204DC6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215510"/>
              <a:ext cx="538692" cy="12038"/>
            </a:xfrm>
            <a:custGeom>
              <a:avLst/>
              <a:gdLst>
                <a:gd name="T0" fmla="*/ 2931055 w 24389"/>
                <a:gd name="T1" fmla="*/ 10735 h 545"/>
                <a:gd name="T2" fmla="*/ 0 w 24389"/>
                <a:gd name="T3" fmla="*/ 2941933 h 545"/>
                <a:gd name="T4" fmla="*/ 2931055 w 24389"/>
                <a:gd name="T5" fmla="*/ 5862396 h 545"/>
                <a:gd name="T6" fmla="*/ 259873931 w 24389"/>
                <a:gd name="T7" fmla="*/ 5862396 h 545"/>
                <a:gd name="T8" fmla="*/ 262804986 w 24389"/>
                <a:gd name="T9" fmla="*/ 2941933 h 545"/>
                <a:gd name="T10" fmla="*/ 259873931 w 24389"/>
                <a:gd name="T11" fmla="*/ 10735 h 545"/>
                <a:gd name="T12" fmla="*/ 2931055 w 24389"/>
                <a:gd name="T13" fmla="*/ 1073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8" name="Google Shape;143;p29">
              <a:extLst>
                <a:ext uri="{FF2B5EF4-FFF2-40B4-BE49-F238E27FC236}">
                  <a16:creationId xmlns:a16="http://schemas.microsoft.com/office/drawing/2014/main" id="{67FA9BEA-A82D-4F10-A03E-EA2AF55A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283628"/>
              <a:ext cx="538692" cy="11927"/>
            </a:xfrm>
            <a:custGeom>
              <a:avLst/>
              <a:gdLst>
                <a:gd name="T0" fmla="*/ 2931055 w 24389"/>
                <a:gd name="T1" fmla="*/ 10734 h 540"/>
                <a:gd name="T2" fmla="*/ 0 w 24389"/>
                <a:gd name="T3" fmla="*/ 2887505 h 540"/>
                <a:gd name="T4" fmla="*/ 2931055 w 24389"/>
                <a:gd name="T5" fmla="*/ 5807698 h 540"/>
                <a:gd name="T6" fmla="*/ 259873931 w 24389"/>
                <a:gd name="T7" fmla="*/ 5807698 h 540"/>
                <a:gd name="T8" fmla="*/ 262804986 w 24389"/>
                <a:gd name="T9" fmla="*/ 2887505 h 540"/>
                <a:gd name="T10" fmla="*/ 259873931 w 24389"/>
                <a:gd name="T11" fmla="*/ 10734 h 540"/>
                <a:gd name="T12" fmla="*/ 2931055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89" name="Google Shape;144;p29">
              <a:extLst>
                <a:ext uri="{FF2B5EF4-FFF2-40B4-BE49-F238E27FC236}">
                  <a16:creationId xmlns:a16="http://schemas.microsoft.com/office/drawing/2014/main" id="{2CF98720-71A6-4A97-BF7B-AF5E626F8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351635"/>
              <a:ext cx="538692" cy="11949"/>
            </a:xfrm>
            <a:custGeom>
              <a:avLst/>
              <a:gdLst>
                <a:gd name="T0" fmla="*/ 2931055 w 24389"/>
                <a:gd name="T1" fmla="*/ 10734 h 541"/>
                <a:gd name="T2" fmla="*/ 0 w 24389"/>
                <a:gd name="T3" fmla="*/ 2898196 h 541"/>
                <a:gd name="T4" fmla="*/ 2931055 w 24389"/>
                <a:gd name="T5" fmla="*/ 5818346 h 541"/>
                <a:gd name="T6" fmla="*/ 259873931 w 24389"/>
                <a:gd name="T7" fmla="*/ 5818346 h 541"/>
                <a:gd name="T8" fmla="*/ 262804986 w 24389"/>
                <a:gd name="T9" fmla="*/ 2898196 h 541"/>
                <a:gd name="T10" fmla="*/ 259873931 w 24389"/>
                <a:gd name="T11" fmla="*/ 10734 h 541"/>
                <a:gd name="T12" fmla="*/ 2931055 w 24389"/>
                <a:gd name="T13" fmla="*/ 10734 h 5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0" name="Google Shape;145;p29">
              <a:extLst>
                <a:ext uri="{FF2B5EF4-FFF2-40B4-BE49-F238E27FC236}">
                  <a16:creationId xmlns:a16="http://schemas.microsoft.com/office/drawing/2014/main" id="{85662EAD-E210-4AE5-A150-A3B68DDA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419664"/>
              <a:ext cx="538692" cy="11927"/>
            </a:xfrm>
            <a:custGeom>
              <a:avLst/>
              <a:gdLst>
                <a:gd name="T0" fmla="*/ 2931055 w 24389"/>
                <a:gd name="T1" fmla="*/ 10734 h 540"/>
                <a:gd name="T2" fmla="*/ 0 w 24389"/>
                <a:gd name="T3" fmla="*/ 2930928 h 540"/>
                <a:gd name="T4" fmla="*/ 2931055 w 24389"/>
                <a:gd name="T5" fmla="*/ 5807698 h 540"/>
                <a:gd name="T6" fmla="*/ 259873931 w 24389"/>
                <a:gd name="T7" fmla="*/ 5807698 h 540"/>
                <a:gd name="T8" fmla="*/ 262804986 w 24389"/>
                <a:gd name="T9" fmla="*/ 2930928 h 540"/>
                <a:gd name="T10" fmla="*/ 259873931 w 24389"/>
                <a:gd name="T11" fmla="*/ 10734 h 540"/>
                <a:gd name="T12" fmla="*/ 2931055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1" name="Google Shape;146;p29">
              <a:extLst>
                <a:ext uri="{FF2B5EF4-FFF2-40B4-BE49-F238E27FC236}">
                  <a16:creationId xmlns:a16="http://schemas.microsoft.com/office/drawing/2014/main" id="{CC3243A3-8325-4B2E-B109-BD838344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487672"/>
              <a:ext cx="538692" cy="11949"/>
            </a:xfrm>
            <a:custGeom>
              <a:avLst/>
              <a:gdLst>
                <a:gd name="T0" fmla="*/ 2931055 w 24389"/>
                <a:gd name="T1" fmla="*/ 10734 h 541"/>
                <a:gd name="T2" fmla="*/ 0 w 24389"/>
                <a:gd name="T3" fmla="*/ 2941619 h 541"/>
                <a:gd name="T4" fmla="*/ 2931055 w 24389"/>
                <a:gd name="T5" fmla="*/ 5829080 h 541"/>
                <a:gd name="T6" fmla="*/ 259873931 w 24389"/>
                <a:gd name="T7" fmla="*/ 5829080 h 541"/>
                <a:gd name="T8" fmla="*/ 262804986 w 24389"/>
                <a:gd name="T9" fmla="*/ 2941619 h 541"/>
                <a:gd name="T10" fmla="*/ 259873931 w 24389"/>
                <a:gd name="T11" fmla="*/ 10734 h 541"/>
                <a:gd name="T12" fmla="*/ 2931055 w 24389"/>
                <a:gd name="T13" fmla="*/ 10734 h 5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2" name="Google Shape;147;p29">
              <a:extLst>
                <a:ext uri="{FF2B5EF4-FFF2-40B4-BE49-F238E27FC236}">
                  <a16:creationId xmlns:a16="http://schemas.microsoft.com/office/drawing/2014/main" id="{D6487AAA-60F3-46A1-A8D5-CEC6CB46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339" y="1555701"/>
              <a:ext cx="538692" cy="11927"/>
            </a:xfrm>
            <a:custGeom>
              <a:avLst/>
              <a:gdLst>
                <a:gd name="T0" fmla="*/ 2931055 w 24389"/>
                <a:gd name="T1" fmla="*/ 10734 h 540"/>
                <a:gd name="T2" fmla="*/ 0 w 24389"/>
                <a:gd name="T3" fmla="*/ 2930928 h 540"/>
                <a:gd name="T4" fmla="*/ 2931055 w 24389"/>
                <a:gd name="T5" fmla="*/ 5818432 h 540"/>
                <a:gd name="T6" fmla="*/ 259873931 w 24389"/>
                <a:gd name="T7" fmla="*/ 5818432 h 540"/>
                <a:gd name="T8" fmla="*/ 262804986 w 24389"/>
                <a:gd name="T9" fmla="*/ 2930928 h 540"/>
                <a:gd name="T10" fmla="*/ 259873931 w 24389"/>
                <a:gd name="T11" fmla="*/ 10734 h 540"/>
                <a:gd name="T12" fmla="*/ 2931055 w 24389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3" name="Google Shape;148;p29">
              <a:extLst>
                <a:ext uri="{FF2B5EF4-FFF2-40B4-BE49-F238E27FC236}">
                  <a16:creationId xmlns:a16="http://schemas.microsoft.com/office/drawing/2014/main" id="{EA62461D-16E5-404E-BBAD-F83FC517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108" y="522006"/>
              <a:ext cx="432650" cy="304476"/>
            </a:xfrm>
            <a:custGeom>
              <a:avLst/>
              <a:gdLst>
                <a:gd name="T0" fmla="*/ 0 w 19588"/>
                <a:gd name="T1" fmla="*/ 0 h 13785"/>
                <a:gd name="T2" fmla="*/ 0 w 19588"/>
                <a:gd name="T3" fmla="*/ 3534528 h 13785"/>
                <a:gd name="T4" fmla="*/ 15753911 w 19588"/>
                <a:gd name="T5" fmla="*/ 3534528 h 13785"/>
                <a:gd name="T6" fmla="*/ 60515339 w 19588"/>
                <a:gd name="T7" fmla="*/ 148530041 h 13785"/>
                <a:gd name="T8" fmla="*/ 61205176 w 19588"/>
                <a:gd name="T9" fmla="*/ 148530041 h 13785"/>
                <a:gd name="T10" fmla="*/ 74286588 w 19588"/>
                <a:gd name="T11" fmla="*/ 135017359 h 13785"/>
                <a:gd name="T12" fmla="*/ 103089707 w 19588"/>
                <a:gd name="T13" fmla="*/ 48770098 h 13785"/>
                <a:gd name="T14" fmla="*/ 133896958 w 19588"/>
                <a:gd name="T15" fmla="*/ 148530041 h 13785"/>
                <a:gd name="T16" fmla="*/ 134586795 w 19588"/>
                <a:gd name="T17" fmla="*/ 148530041 h 13785"/>
                <a:gd name="T18" fmla="*/ 147668207 w 19588"/>
                <a:gd name="T19" fmla="*/ 135017359 h 13785"/>
                <a:gd name="T20" fmla="*/ 182484185 w 19588"/>
                <a:gd name="T21" fmla="*/ 30559363 h 13785"/>
                <a:gd name="T22" fmla="*/ 211071664 w 19588"/>
                <a:gd name="T23" fmla="*/ 3534528 h 13785"/>
                <a:gd name="T24" fmla="*/ 211071664 w 19588"/>
                <a:gd name="T25" fmla="*/ 0 h 13785"/>
                <a:gd name="T26" fmla="*/ 145437723 w 19588"/>
                <a:gd name="T27" fmla="*/ 0 h 13785"/>
                <a:gd name="T28" fmla="*/ 145437723 w 19588"/>
                <a:gd name="T29" fmla="*/ 3534528 h 13785"/>
                <a:gd name="T30" fmla="*/ 149220075 w 19588"/>
                <a:gd name="T31" fmla="*/ 3534528 h 13785"/>
                <a:gd name="T32" fmla="*/ 179606780 w 19588"/>
                <a:gd name="T33" fmla="*/ 19503560 h 13785"/>
                <a:gd name="T34" fmla="*/ 177581201 w 19588"/>
                <a:gd name="T35" fmla="*/ 31679971 h 13785"/>
                <a:gd name="T36" fmla="*/ 149220075 w 19588"/>
                <a:gd name="T37" fmla="*/ 117938475 h 13785"/>
                <a:gd name="T38" fmla="*/ 147883847 w 19588"/>
                <a:gd name="T39" fmla="*/ 117938475 h 13785"/>
                <a:gd name="T40" fmla="*/ 114609003 w 19588"/>
                <a:gd name="T41" fmla="*/ 3534528 h 13785"/>
                <a:gd name="T42" fmla="*/ 131020061 w 19588"/>
                <a:gd name="T43" fmla="*/ 3534528 h 13785"/>
                <a:gd name="T44" fmla="*/ 131020061 w 19588"/>
                <a:gd name="T45" fmla="*/ 0 h 13785"/>
                <a:gd name="T46" fmla="*/ 73381619 w 19588"/>
                <a:gd name="T47" fmla="*/ 0 h 13785"/>
                <a:gd name="T48" fmla="*/ 73381619 w 19588"/>
                <a:gd name="T49" fmla="*/ 3534528 h 13785"/>
                <a:gd name="T50" fmla="*/ 89135508 w 19588"/>
                <a:gd name="T51" fmla="*/ 3534528 h 13785"/>
                <a:gd name="T52" fmla="*/ 100880692 w 19588"/>
                <a:gd name="T53" fmla="*/ 41658104 h 13785"/>
                <a:gd name="T54" fmla="*/ 75838456 w 19588"/>
                <a:gd name="T55" fmla="*/ 117938475 h 13785"/>
                <a:gd name="T56" fmla="*/ 74502228 w 19588"/>
                <a:gd name="T57" fmla="*/ 117938475 h 13785"/>
                <a:gd name="T58" fmla="*/ 41227406 w 19588"/>
                <a:gd name="T59" fmla="*/ 3534528 h 13785"/>
                <a:gd name="T60" fmla="*/ 57670646 w 19588"/>
                <a:gd name="T61" fmla="*/ 3534528 h 13785"/>
                <a:gd name="T62" fmla="*/ 57670646 w 19588"/>
                <a:gd name="T63" fmla="*/ 0 h 13785"/>
                <a:gd name="T64" fmla="*/ 0 w 19588"/>
                <a:gd name="T65" fmla="*/ 0 h 137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4" name="Google Shape;149;p29">
              <a:extLst>
                <a:ext uri="{FF2B5EF4-FFF2-40B4-BE49-F238E27FC236}">
                  <a16:creationId xmlns:a16="http://schemas.microsoft.com/office/drawing/2014/main" id="{2DD021F2-7566-4E5C-8052-6E802E45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85" y="454154"/>
              <a:ext cx="542138" cy="490033"/>
            </a:xfrm>
            <a:custGeom>
              <a:avLst/>
              <a:gdLst>
                <a:gd name="T0" fmla="*/ 0 w 24545"/>
                <a:gd name="T1" fmla="*/ 10735 h 22186"/>
                <a:gd name="T2" fmla="*/ 0 w 24545"/>
                <a:gd name="T3" fmla="*/ 239055352 h 22186"/>
                <a:gd name="T4" fmla="*/ 264486479 w 24545"/>
                <a:gd name="T5" fmla="*/ 239055352 h 22186"/>
                <a:gd name="T6" fmla="*/ 264486479 w 24545"/>
                <a:gd name="T7" fmla="*/ 10735 h 22186"/>
                <a:gd name="T8" fmla="*/ 0 w 24545"/>
                <a:gd name="T9" fmla="*/ 10735 h 2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5" name="Google Shape;150;p29">
              <a:extLst>
                <a:ext uri="{FF2B5EF4-FFF2-40B4-BE49-F238E27FC236}">
                  <a16:creationId xmlns:a16="http://schemas.microsoft.com/office/drawing/2014/main" id="{042C7D81-0376-4D2D-805B-E46ED4374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780" y="442248"/>
              <a:ext cx="565970" cy="513822"/>
            </a:xfrm>
            <a:custGeom>
              <a:avLst/>
              <a:gdLst>
                <a:gd name="T0" fmla="*/ 264442657 w 25624"/>
                <a:gd name="T1" fmla="*/ 11670074 h 23263"/>
                <a:gd name="T2" fmla="*/ 264442657 w 25624"/>
                <a:gd name="T3" fmla="*/ 239013150 h 23263"/>
                <a:gd name="T4" fmla="*/ 11670039 w 25624"/>
                <a:gd name="T5" fmla="*/ 239013150 h 23263"/>
                <a:gd name="T6" fmla="*/ 11670039 w 25624"/>
                <a:gd name="T7" fmla="*/ 11670074 h 23263"/>
                <a:gd name="T8" fmla="*/ 264442657 w 25624"/>
                <a:gd name="T9" fmla="*/ 11670074 h 23263"/>
                <a:gd name="T10" fmla="*/ 5807951 w 25624"/>
                <a:gd name="T11" fmla="*/ 0 h 23263"/>
                <a:gd name="T12" fmla="*/ 10735 w 25624"/>
                <a:gd name="T13" fmla="*/ 5818692 h 23263"/>
                <a:gd name="T14" fmla="*/ 10735 w 25624"/>
                <a:gd name="T15" fmla="*/ 244864510 h 23263"/>
                <a:gd name="T16" fmla="*/ 5807951 w 25624"/>
                <a:gd name="T17" fmla="*/ 250672468 h 23263"/>
                <a:gd name="T18" fmla="*/ 270294033 w 25624"/>
                <a:gd name="T19" fmla="*/ 250672468 h 23263"/>
                <a:gd name="T20" fmla="*/ 276112696 w 25624"/>
                <a:gd name="T21" fmla="*/ 244864510 h 23263"/>
                <a:gd name="T22" fmla="*/ 276112696 w 25624"/>
                <a:gd name="T23" fmla="*/ 5818692 h 23263"/>
                <a:gd name="T24" fmla="*/ 270294033 w 25624"/>
                <a:gd name="T25" fmla="*/ 0 h 23263"/>
                <a:gd name="T26" fmla="*/ 5807951 w 25624"/>
                <a:gd name="T27" fmla="*/ 0 h 23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lnTo>
                    <a:pt x="24541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6" name="Google Shape;151;p29">
              <a:extLst>
                <a:ext uri="{FF2B5EF4-FFF2-40B4-BE49-F238E27FC236}">
                  <a16:creationId xmlns:a16="http://schemas.microsoft.com/office/drawing/2014/main" id="{4E0A7525-1DD6-4BC8-84C3-44158CFE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85" y="658927"/>
              <a:ext cx="542138" cy="285260"/>
            </a:xfrm>
            <a:custGeom>
              <a:avLst/>
              <a:gdLst>
                <a:gd name="T0" fmla="*/ 264486479 w 24545"/>
                <a:gd name="T1" fmla="*/ 10735 h 12915"/>
                <a:gd name="T2" fmla="*/ 238107981 w 24545"/>
                <a:gd name="T3" fmla="*/ 3749662 h 12915"/>
                <a:gd name="T4" fmla="*/ 142033088 w 24545"/>
                <a:gd name="T5" fmla="*/ 70116334 h 12915"/>
                <a:gd name="T6" fmla="*/ 40721046 w 24545"/>
                <a:gd name="T7" fmla="*/ 8954624 h 12915"/>
                <a:gd name="T8" fmla="*/ 30785796 w 24545"/>
                <a:gd name="T9" fmla="*/ 8329680 h 12915"/>
                <a:gd name="T10" fmla="*/ 0 w 24545"/>
                <a:gd name="T11" fmla="*/ 16238815 h 12915"/>
                <a:gd name="T12" fmla="*/ 0 w 24545"/>
                <a:gd name="T13" fmla="*/ 139155482 h 12915"/>
                <a:gd name="T14" fmla="*/ 264486479 w 24545"/>
                <a:gd name="T15" fmla="*/ 139155482 h 12915"/>
                <a:gd name="T16" fmla="*/ 264486479 w 24545"/>
                <a:gd name="T17" fmla="*/ 10735 h 129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7" name="Google Shape;152;p29">
              <a:extLst>
                <a:ext uri="{FF2B5EF4-FFF2-40B4-BE49-F238E27FC236}">
                  <a16:creationId xmlns:a16="http://schemas.microsoft.com/office/drawing/2014/main" id="{76F22FA1-D56E-4A02-ABC9-95BA6650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787" y="653007"/>
              <a:ext cx="554065" cy="297077"/>
            </a:xfrm>
            <a:custGeom>
              <a:avLst/>
              <a:gdLst>
                <a:gd name="T0" fmla="*/ 264442822 w 25085"/>
                <a:gd name="T1" fmla="*/ 5991392 h 13450"/>
                <a:gd name="T2" fmla="*/ 264442822 w 25085"/>
                <a:gd name="T3" fmla="*/ 139112722 h 13450"/>
                <a:gd name="T4" fmla="*/ 5807953 w 25085"/>
                <a:gd name="T5" fmla="*/ 139112722 h 13450"/>
                <a:gd name="T6" fmla="*/ 5807953 w 25085"/>
                <a:gd name="T7" fmla="*/ 20796892 h 13450"/>
                <a:gd name="T8" fmla="*/ 33576803 w 25085"/>
                <a:gd name="T9" fmla="*/ 14159109 h 13450"/>
                <a:gd name="T10" fmla="*/ 43210046 w 25085"/>
                <a:gd name="T11" fmla="*/ 14773319 h 13450"/>
                <a:gd name="T12" fmla="*/ 100977766 w 25085"/>
                <a:gd name="T13" fmla="*/ 49632246 h 13450"/>
                <a:gd name="T14" fmla="*/ 144909853 w 25085"/>
                <a:gd name="T15" fmla="*/ 75935598 h 13450"/>
                <a:gd name="T16" fmla="*/ 200350014 w 25085"/>
                <a:gd name="T17" fmla="*/ 41151813 h 13450"/>
                <a:gd name="T18" fmla="*/ 241577398 w 25085"/>
                <a:gd name="T19" fmla="*/ 9471765 h 13450"/>
                <a:gd name="T20" fmla="*/ 264442822 w 25085"/>
                <a:gd name="T21" fmla="*/ 5991392 h 13450"/>
                <a:gd name="T22" fmla="*/ 267406060 w 25085"/>
                <a:gd name="T23" fmla="*/ 0 h 13450"/>
                <a:gd name="T24" fmla="*/ 267201640 w 25085"/>
                <a:gd name="T25" fmla="*/ 10735 h 13450"/>
                <a:gd name="T26" fmla="*/ 240338245 w 25085"/>
                <a:gd name="T27" fmla="*/ 3749686 h 13450"/>
                <a:gd name="T28" fmla="*/ 195921249 w 25085"/>
                <a:gd name="T29" fmla="*/ 37358703 h 13450"/>
                <a:gd name="T30" fmla="*/ 144909853 w 25085"/>
                <a:gd name="T31" fmla="*/ 70073485 h 13450"/>
                <a:gd name="T32" fmla="*/ 105320192 w 25085"/>
                <a:gd name="T33" fmla="*/ 45720592 h 13450"/>
                <a:gd name="T34" fmla="*/ 43942821 w 25085"/>
                <a:gd name="T35" fmla="*/ 8954630 h 13450"/>
                <a:gd name="T36" fmla="*/ 33706103 w 25085"/>
                <a:gd name="T37" fmla="*/ 8329686 h 13450"/>
                <a:gd name="T38" fmla="*/ 1411369 w 25085"/>
                <a:gd name="T39" fmla="*/ 16583766 h 13450"/>
                <a:gd name="T40" fmla="*/ 0 w 25085"/>
                <a:gd name="T41" fmla="*/ 19126480 h 13450"/>
                <a:gd name="T42" fmla="*/ 0 w 25085"/>
                <a:gd name="T43" fmla="*/ 142043778 h 13450"/>
                <a:gd name="T44" fmla="*/ 2876897 w 25085"/>
                <a:gd name="T45" fmla="*/ 144931411 h 13450"/>
                <a:gd name="T46" fmla="*/ 267363122 w 25085"/>
                <a:gd name="T47" fmla="*/ 144931411 h 13450"/>
                <a:gd name="T48" fmla="*/ 270294177 w 25085"/>
                <a:gd name="T49" fmla="*/ 142043778 h 13450"/>
                <a:gd name="T50" fmla="*/ 270294177 w 25085"/>
                <a:gd name="T51" fmla="*/ 2898853 h 13450"/>
                <a:gd name="T52" fmla="*/ 269389208 w 25085"/>
                <a:gd name="T53" fmla="*/ 786426 h 13450"/>
                <a:gd name="T54" fmla="*/ 267406060 w 25085"/>
                <a:gd name="T55" fmla="*/ 0 h 134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8" name="Google Shape;153;p29">
              <a:extLst>
                <a:ext uri="{FF2B5EF4-FFF2-40B4-BE49-F238E27FC236}">
                  <a16:creationId xmlns:a16="http://schemas.microsoft.com/office/drawing/2014/main" id="{66BFB844-5241-44E4-AC64-739BCFB0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084" y="505419"/>
              <a:ext cx="121680" cy="121768"/>
            </a:xfrm>
            <a:custGeom>
              <a:avLst/>
              <a:gdLst>
                <a:gd name="T0" fmla="*/ 29665138 w 5509"/>
                <a:gd name="T1" fmla="*/ 10734 h 5513"/>
                <a:gd name="T2" fmla="*/ 0 w 5509"/>
                <a:gd name="T3" fmla="*/ 29707902 h 5513"/>
                <a:gd name="T4" fmla="*/ 29665138 w 5509"/>
                <a:gd name="T5" fmla="*/ 59405070 h 5513"/>
                <a:gd name="T6" fmla="*/ 59362479 w 5509"/>
                <a:gd name="T7" fmla="*/ 29707902 h 5513"/>
                <a:gd name="T8" fmla="*/ 29665138 w 5509"/>
                <a:gd name="T9" fmla="*/ 10734 h 55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299" name="Google Shape;154;p29">
              <a:extLst>
                <a:ext uri="{FF2B5EF4-FFF2-40B4-BE49-F238E27FC236}">
                  <a16:creationId xmlns:a16="http://schemas.microsoft.com/office/drawing/2014/main" id="{BECA6285-5E65-4B67-B0E5-1C19F0B63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098" y="499521"/>
              <a:ext cx="133674" cy="133651"/>
            </a:xfrm>
            <a:custGeom>
              <a:avLst/>
              <a:gdLst>
                <a:gd name="T0" fmla="*/ 32585688 w 6052"/>
                <a:gd name="T1" fmla="*/ 5807910 h 6051"/>
                <a:gd name="T2" fmla="*/ 59395608 w 6052"/>
                <a:gd name="T3" fmla="*/ 32584759 h 6051"/>
                <a:gd name="T4" fmla="*/ 32585688 w 6052"/>
                <a:gd name="T5" fmla="*/ 59394297 h 6051"/>
                <a:gd name="T6" fmla="*/ 5818706 w 6052"/>
                <a:gd name="T7" fmla="*/ 32584759 h 6051"/>
                <a:gd name="T8" fmla="*/ 32585688 w 6052"/>
                <a:gd name="T9" fmla="*/ 5807910 h 6051"/>
                <a:gd name="T10" fmla="*/ 32585688 w 6052"/>
                <a:gd name="T11" fmla="*/ 0 h 6051"/>
                <a:gd name="T12" fmla="*/ 0 w 6052"/>
                <a:gd name="T13" fmla="*/ 32584759 h 6051"/>
                <a:gd name="T14" fmla="*/ 32585688 w 6052"/>
                <a:gd name="T15" fmla="*/ 65202207 h 6051"/>
                <a:gd name="T16" fmla="*/ 65214314 w 6052"/>
                <a:gd name="T17" fmla="*/ 32584759 h 6051"/>
                <a:gd name="T18" fmla="*/ 32585688 w 6052"/>
                <a:gd name="T19" fmla="*/ 0 h 60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0" name="Google Shape;155;p29">
              <a:extLst>
                <a:ext uri="{FF2B5EF4-FFF2-40B4-BE49-F238E27FC236}">
                  <a16:creationId xmlns:a16="http://schemas.microsoft.com/office/drawing/2014/main" id="{5AB58629-2E51-40CB-8F51-D69859B7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98" y="297730"/>
              <a:ext cx="1206640" cy="46605"/>
            </a:xfrm>
            <a:custGeom>
              <a:avLst/>
              <a:gdLst>
                <a:gd name="T0" fmla="*/ 0 w 54630"/>
                <a:gd name="T1" fmla="*/ 0 h 2110"/>
                <a:gd name="T2" fmla="*/ 0 w 54630"/>
                <a:gd name="T3" fmla="*/ 22726232 h 2110"/>
                <a:gd name="T4" fmla="*/ 588668435 w 54630"/>
                <a:gd name="T5" fmla="*/ 22726232 h 2110"/>
                <a:gd name="T6" fmla="*/ 588668435 w 54630"/>
                <a:gd name="T7" fmla="*/ 0 h 2110"/>
                <a:gd name="T8" fmla="*/ 0 w 54630"/>
                <a:gd name="T9" fmla="*/ 0 h 2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1" name="Google Shape;156;p29">
              <a:extLst>
                <a:ext uri="{FF2B5EF4-FFF2-40B4-BE49-F238E27FC236}">
                  <a16:creationId xmlns:a16="http://schemas.microsoft.com/office/drawing/2014/main" id="{F5AD7706-4A7A-47A8-8906-AB28892B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891" y="291833"/>
              <a:ext cx="1218567" cy="58510"/>
            </a:xfrm>
            <a:custGeom>
              <a:avLst/>
              <a:gdLst>
                <a:gd name="T0" fmla="*/ 588668204 w 55170"/>
                <a:gd name="T1" fmla="*/ 5818730 h 2649"/>
                <a:gd name="T2" fmla="*/ 588668204 w 55170"/>
                <a:gd name="T3" fmla="*/ 22682620 h 2649"/>
                <a:gd name="T4" fmla="*/ 5818685 w 55170"/>
                <a:gd name="T5" fmla="*/ 22682620 h 2649"/>
                <a:gd name="T6" fmla="*/ 5818685 w 55170"/>
                <a:gd name="T7" fmla="*/ 5818730 h 2649"/>
                <a:gd name="T8" fmla="*/ 588668204 w 55170"/>
                <a:gd name="T9" fmla="*/ 5818730 h 2649"/>
                <a:gd name="T10" fmla="*/ 2931055 w 55170"/>
                <a:gd name="T11" fmla="*/ 0 h 2649"/>
                <a:gd name="T12" fmla="*/ 10735 w 55170"/>
                <a:gd name="T13" fmla="*/ 2931066 h 2649"/>
                <a:gd name="T14" fmla="*/ 10735 w 55170"/>
                <a:gd name="T15" fmla="*/ 25602951 h 2649"/>
                <a:gd name="T16" fmla="*/ 2931055 w 55170"/>
                <a:gd name="T17" fmla="*/ 28544752 h 2649"/>
                <a:gd name="T18" fmla="*/ 591555835 w 55170"/>
                <a:gd name="T19" fmla="*/ 28544752 h 2649"/>
                <a:gd name="T20" fmla="*/ 594476133 w 55170"/>
                <a:gd name="T21" fmla="*/ 25602951 h 2649"/>
                <a:gd name="T22" fmla="*/ 594476133 w 55170"/>
                <a:gd name="T23" fmla="*/ 2931066 h 2649"/>
                <a:gd name="T24" fmla="*/ 591555835 w 55170"/>
                <a:gd name="T25" fmla="*/ 0 h 2649"/>
                <a:gd name="T26" fmla="*/ 2931055 w 55170"/>
                <a:gd name="T27" fmla="*/ 0 h 26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lnTo>
                    <a:pt x="5463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2" name="Google Shape;157;p29">
              <a:extLst>
                <a:ext uri="{FF2B5EF4-FFF2-40B4-BE49-F238E27FC236}">
                  <a16:creationId xmlns:a16="http://schemas.microsoft.com/office/drawing/2014/main" id="{0C562818-C419-4922-A9AA-23D0E8BB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810" y="424247"/>
              <a:ext cx="1014037" cy="673337"/>
            </a:xfrm>
            <a:custGeom>
              <a:avLst/>
              <a:gdLst>
                <a:gd name="T0" fmla="*/ 34869620 w 45910"/>
                <a:gd name="T1" fmla="*/ 0 h 30485"/>
                <a:gd name="T2" fmla="*/ 10735 w 45910"/>
                <a:gd name="T3" fmla="*/ 34869580 h 30485"/>
                <a:gd name="T4" fmla="*/ 10735 w 45910"/>
                <a:gd name="T5" fmla="*/ 294743205 h 30485"/>
                <a:gd name="T6" fmla="*/ 33791949 w 45910"/>
                <a:gd name="T7" fmla="*/ 328481442 h 30485"/>
                <a:gd name="T8" fmla="*/ 460967327 w 45910"/>
                <a:gd name="T9" fmla="*/ 328481442 h 30485"/>
                <a:gd name="T10" fmla="*/ 494705582 w 45910"/>
                <a:gd name="T11" fmla="*/ 294743205 h 30485"/>
                <a:gd name="T12" fmla="*/ 494705582 w 45910"/>
                <a:gd name="T13" fmla="*/ 34869580 h 30485"/>
                <a:gd name="T14" fmla="*/ 459835983 w 45910"/>
                <a:gd name="T15" fmla="*/ 0 h 30485"/>
                <a:gd name="T16" fmla="*/ 34869620 w 45910"/>
                <a:gd name="T17" fmla="*/ 0 h 30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lnTo>
                    <a:pt x="323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3" name="Google Shape;158;p29">
              <a:extLst>
                <a:ext uri="{FF2B5EF4-FFF2-40B4-BE49-F238E27FC236}">
                  <a16:creationId xmlns:a16="http://schemas.microsoft.com/office/drawing/2014/main" id="{202FD40E-0DEF-4505-826A-6D5CB7B1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913" y="418239"/>
              <a:ext cx="1025942" cy="685353"/>
            </a:xfrm>
            <a:custGeom>
              <a:avLst/>
              <a:gdLst>
                <a:gd name="T0" fmla="*/ 459921699 w 46449"/>
                <a:gd name="T1" fmla="*/ 5862088 h 31029"/>
                <a:gd name="T2" fmla="*/ 494694703 w 46449"/>
                <a:gd name="T3" fmla="*/ 40634637 h 31029"/>
                <a:gd name="T4" fmla="*/ 494694703 w 46449"/>
                <a:gd name="T5" fmla="*/ 328535995 h 31029"/>
                <a:gd name="T6" fmla="*/ 5807951 w 46449"/>
                <a:gd name="T7" fmla="*/ 328535995 h 31029"/>
                <a:gd name="T8" fmla="*/ 5807951 w 46449"/>
                <a:gd name="T9" fmla="*/ 40634637 h 31029"/>
                <a:gd name="T10" fmla="*/ 40591689 w 46449"/>
                <a:gd name="T11" fmla="*/ 5862088 h 31029"/>
                <a:gd name="T12" fmla="*/ 459921699 w 46449"/>
                <a:gd name="T13" fmla="*/ 5862088 h 31029"/>
                <a:gd name="T14" fmla="*/ 40591689 w 46449"/>
                <a:gd name="T15" fmla="*/ 10735 h 31029"/>
                <a:gd name="T16" fmla="*/ 0 w 46449"/>
                <a:gd name="T17" fmla="*/ 40634637 h 31029"/>
                <a:gd name="T18" fmla="*/ 0 w 46449"/>
                <a:gd name="T19" fmla="*/ 331412892 h 31029"/>
                <a:gd name="T20" fmla="*/ 2887631 w 46449"/>
                <a:gd name="T21" fmla="*/ 334354681 h 31029"/>
                <a:gd name="T22" fmla="*/ 497582334 w 46449"/>
                <a:gd name="T23" fmla="*/ 334354681 h 31029"/>
                <a:gd name="T24" fmla="*/ 500513388 w 46449"/>
                <a:gd name="T25" fmla="*/ 331412892 h 31029"/>
                <a:gd name="T26" fmla="*/ 500513388 w 46449"/>
                <a:gd name="T27" fmla="*/ 40634637 h 31029"/>
                <a:gd name="T28" fmla="*/ 459921699 w 46449"/>
                <a:gd name="T29" fmla="*/ 10735 h 31029"/>
                <a:gd name="T30" fmla="*/ 40591689 w 46449"/>
                <a:gd name="T31" fmla="*/ 10735 h 310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lnTo>
                    <a:pt x="42682" y="544"/>
                  </a:ln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lnTo>
                    <a:pt x="37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4" name="Google Shape;159;p29">
              <a:extLst>
                <a:ext uri="{FF2B5EF4-FFF2-40B4-BE49-F238E27FC236}">
                  <a16:creationId xmlns:a16="http://schemas.microsoft.com/office/drawing/2014/main" id="{2A42E186-5E43-4041-80C8-D890DB1B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810" y="1001659"/>
              <a:ext cx="1014037" cy="95926"/>
            </a:xfrm>
            <a:custGeom>
              <a:avLst/>
              <a:gdLst>
                <a:gd name="T0" fmla="*/ 10735 w 45910"/>
                <a:gd name="T1" fmla="*/ 10735 h 4343"/>
                <a:gd name="T2" fmla="*/ 10735 w 45910"/>
                <a:gd name="T3" fmla="*/ 46787481 h 4343"/>
                <a:gd name="T4" fmla="*/ 494705582 w 45910"/>
                <a:gd name="T5" fmla="*/ 46787481 h 4343"/>
                <a:gd name="T6" fmla="*/ 494705582 w 45910"/>
                <a:gd name="T7" fmla="*/ 10735 h 4343"/>
                <a:gd name="T8" fmla="*/ 10735 w 45910"/>
                <a:gd name="T9" fmla="*/ 10735 h 4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5" name="Google Shape;160;p29">
              <a:extLst>
                <a:ext uri="{FF2B5EF4-FFF2-40B4-BE49-F238E27FC236}">
                  <a16:creationId xmlns:a16="http://schemas.microsoft.com/office/drawing/2014/main" id="{6CD1F80E-7D3E-4FAA-B2B8-FAD3043F6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913" y="995761"/>
              <a:ext cx="1025942" cy="107831"/>
            </a:xfrm>
            <a:custGeom>
              <a:avLst/>
              <a:gdLst>
                <a:gd name="T0" fmla="*/ 494694703 w 46449"/>
                <a:gd name="T1" fmla="*/ 5818655 h 4882"/>
                <a:gd name="T2" fmla="*/ 494694703 w 46449"/>
                <a:gd name="T3" fmla="*/ 46787345 h 4882"/>
                <a:gd name="T4" fmla="*/ 5807951 w 46449"/>
                <a:gd name="T5" fmla="*/ 46787345 h 4882"/>
                <a:gd name="T6" fmla="*/ 5807951 w 46449"/>
                <a:gd name="T7" fmla="*/ 5818655 h 4882"/>
                <a:gd name="T8" fmla="*/ 494694703 w 46449"/>
                <a:gd name="T9" fmla="*/ 5818655 h 4882"/>
                <a:gd name="T10" fmla="*/ 2887631 w 46449"/>
                <a:gd name="T11" fmla="*/ 0 h 4882"/>
                <a:gd name="T12" fmla="*/ 0 w 46449"/>
                <a:gd name="T13" fmla="*/ 2887627 h 4882"/>
                <a:gd name="T14" fmla="*/ 0 w 46449"/>
                <a:gd name="T15" fmla="*/ 49664237 h 4882"/>
                <a:gd name="T16" fmla="*/ 2887631 w 46449"/>
                <a:gd name="T17" fmla="*/ 52606001 h 4882"/>
                <a:gd name="T18" fmla="*/ 497582334 w 46449"/>
                <a:gd name="T19" fmla="*/ 52606001 h 4882"/>
                <a:gd name="T20" fmla="*/ 500513388 w 46449"/>
                <a:gd name="T21" fmla="*/ 49664237 h 4882"/>
                <a:gd name="T22" fmla="*/ 500513388 w 46449"/>
                <a:gd name="T23" fmla="*/ 2887627 h 4882"/>
                <a:gd name="T24" fmla="*/ 497582334 w 46449"/>
                <a:gd name="T25" fmla="*/ 0 h 4882"/>
                <a:gd name="T26" fmla="*/ 2887631 w 46449"/>
                <a:gd name="T27" fmla="*/ 0 h 48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lnTo>
                    <a:pt x="4590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6" name="Google Shape;161;p29">
              <a:extLst>
                <a:ext uri="{FF2B5EF4-FFF2-40B4-BE49-F238E27FC236}">
                  <a16:creationId xmlns:a16="http://schemas.microsoft.com/office/drawing/2014/main" id="{5AEBF253-1CCC-4B7F-ABDC-C8A295F3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304" y="1034481"/>
              <a:ext cx="921159" cy="30392"/>
            </a:xfrm>
            <a:custGeom>
              <a:avLst/>
              <a:gdLst>
                <a:gd name="T0" fmla="*/ 10735 w 41705"/>
                <a:gd name="T1" fmla="*/ 10734 h 1376"/>
                <a:gd name="T2" fmla="*/ 10735 w 41705"/>
                <a:gd name="T3" fmla="*/ 14815857 h 1376"/>
                <a:gd name="T4" fmla="*/ 449383547 w 41705"/>
                <a:gd name="T5" fmla="*/ 14815857 h 1376"/>
                <a:gd name="T6" fmla="*/ 449383547 w 41705"/>
                <a:gd name="T7" fmla="*/ 10734 h 1376"/>
                <a:gd name="T8" fmla="*/ 10735 w 41705"/>
                <a:gd name="T9" fmla="*/ 10734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7" name="Google Shape;162;p29">
              <a:extLst>
                <a:ext uri="{FF2B5EF4-FFF2-40B4-BE49-F238E27FC236}">
                  <a16:creationId xmlns:a16="http://schemas.microsoft.com/office/drawing/2014/main" id="{395F259C-26BD-4E35-9506-8ABD94F8F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296" y="1028495"/>
              <a:ext cx="933153" cy="42364"/>
            </a:xfrm>
            <a:custGeom>
              <a:avLst/>
              <a:gdLst>
                <a:gd name="T0" fmla="*/ 449384026 w 42248"/>
                <a:gd name="T1" fmla="*/ 5862135 h 1918"/>
                <a:gd name="T2" fmla="*/ 449384026 w 42248"/>
                <a:gd name="T3" fmla="*/ 14805622 h 1918"/>
                <a:gd name="T4" fmla="*/ 5818689 w 42248"/>
                <a:gd name="T5" fmla="*/ 14805622 h 1918"/>
                <a:gd name="T6" fmla="*/ 5818689 w 42248"/>
                <a:gd name="T7" fmla="*/ 5862135 h 1918"/>
                <a:gd name="T8" fmla="*/ 449384026 w 42248"/>
                <a:gd name="T9" fmla="*/ 5862135 h 1918"/>
                <a:gd name="T10" fmla="*/ 2941791 w 42248"/>
                <a:gd name="T11" fmla="*/ 0 h 1918"/>
                <a:gd name="T12" fmla="*/ 0 w 42248"/>
                <a:gd name="T13" fmla="*/ 2931068 h 1918"/>
                <a:gd name="T14" fmla="*/ 0 w 42248"/>
                <a:gd name="T15" fmla="*/ 17736689 h 1918"/>
                <a:gd name="T16" fmla="*/ 2941791 w 42248"/>
                <a:gd name="T17" fmla="*/ 20667779 h 1918"/>
                <a:gd name="T18" fmla="*/ 452315083 w 42248"/>
                <a:gd name="T19" fmla="*/ 20667779 h 1918"/>
                <a:gd name="T20" fmla="*/ 455246139 w 42248"/>
                <a:gd name="T21" fmla="*/ 17736689 h 1918"/>
                <a:gd name="T22" fmla="*/ 455246139 w 42248"/>
                <a:gd name="T23" fmla="*/ 2931068 h 1918"/>
                <a:gd name="T24" fmla="*/ 452315083 w 42248"/>
                <a:gd name="T25" fmla="*/ 0 h 1918"/>
                <a:gd name="T26" fmla="*/ 2941791 w 42248"/>
                <a:gd name="T27" fmla="*/ 0 h 19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lnTo>
                    <a:pt x="41704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8" name="Google Shape;163;p29">
              <a:extLst>
                <a:ext uri="{FF2B5EF4-FFF2-40B4-BE49-F238E27FC236}">
                  <a16:creationId xmlns:a16="http://schemas.microsoft.com/office/drawing/2014/main" id="{D180FC08-48DA-4E02-AFEF-0E883809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816" y="590036"/>
              <a:ext cx="280114" cy="280114"/>
            </a:xfrm>
            <a:custGeom>
              <a:avLst/>
              <a:gdLst>
                <a:gd name="T0" fmla="*/ 68317313 w 12682"/>
                <a:gd name="T1" fmla="*/ 0 h 12682"/>
                <a:gd name="T2" fmla="*/ 0 w 12682"/>
                <a:gd name="T3" fmla="*/ 68306579 h 12682"/>
                <a:gd name="T4" fmla="*/ 68317313 w 12682"/>
                <a:gd name="T5" fmla="*/ 136656073 h 12682"/>
                <a:gd name="T6" fmla="*/ 136656073 w 12682"/>
                <a:gd name="T7" fmla="*/ 68306579 h 12682"/>
                <a:gd name="T8" fmla="*/ 68317313 w 12682"/>
                <a:gd name="T9" fmla="*/ 0 h 12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09" name="Google Shape;164;p29">
              <a:extLst>
                <a:ext uri="{FF2B5EF4-FFF2-40B4-BE49-F238E27FC236}">
                  <a16:creationId xmlns:a16="http://schemas.microsoft.com/office/drawing/2014/main" id="{50A5319A-DA6D-4502-8192-A7467F34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808" y="584006"/>
              <a:ext cx="292151" cy="292063"/>
            </a:xfrm>
            <a:custGeom>
              <a:avLst/>
              <a:gdLst>
                <a:gd name="T0" fmla="*/ 71247538 w 13227"/>
                <a:gd name="T1" fmla="*/ 5829421 h 13223"/>
                <a:gd name="T2" fmla="*/ 136654928 w 13227"/>
                <a:gd name="T3" fmla="*/ 71248198 h 13223"/>
                <a:gd name="T4" fmla="*/ 71247538 w 13227"/>
                <a:gd name="T5" fmla="*/ 136666489 h 13223"/>
                <a:gd name="T6" fmla="*/ 5862081 w 13227"/>
                <a:gd name="T7" fmla="*/ 71248198 h 13223"/>
                <a:gd name="T8" fmla="*/ 71247538 w 13227"/>
                <a:gd name="T9" fmla="*/ 5829421 h 13223"/>
                <a:gd name="T10" fmla="*/ 71247538 w 13227"/>
                <a:gd name="T11" fmla="*/ 10735 h 13223"/>
                <a:gd name="T12" fmla="*/ 10735 w 13227"/>
                <a:gd name="T13" fmla="*/ 71248198 h 13223"/>
                <a:gd name="T14" fmla="*/ 71247538 w 13227"/>
                <a:gd name="T15" fmla="*/ 142474419 h 13223"/>
                <a:gd name="T16" fmla="*/ 142517009 w 13227"/>
                <a:gd name="T17" fmla="*/ 71248198 h 13223"/>
                <a:gd name="T18" fmla="*/ 71247538 w 13227"/>
                <a:gd name="T19" fmla="*/ 10735 h 13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0" name="Google Shape;165;p29">
              <a:extLst>
                <a:ext uri="{FF2B5EF4-FFF2-40B4-BE49-F238E27FC236}">
                  <a16:creationId xmlns:a16="http://schemas.microsoft.com/office/drawing/2014/main" id="{C42A5C1D-DC0C-4EA4-BC36-89D18527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658" y="642781"/>
              <a:ext cx="151145" cy="174535"/>
            </a:xfrm>
            <a:custGeom>
              <a:avLst/>
              <a:gdLst>
                <a:gd name="T0" fmla="*/ 0 w 6843"/>
                <a:gd name="T1" fmla="*/ 0 h 7902"/>
                <a:gd name="T2" fmla="*/ 0 w 6843"/>
                <a:gd name="T3" fmla="*/ 85137100 h 7902"/>
                <a:gd name="T4" fmla="*/ 73737468 w 6843"/>
                <a:gd name="T5" fmla="*/ 42574149 h 7902"/>
                <a:gd name="T6" fmla="*/ 0 w 6843"/>
                <a:gd name="T7" fmla="*/ 0 h 79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1" name="Google Shape;166;p29">
              <a:extLst>
                <a:ext uri="{FF2B5EF4-FFF2-40B4-BE49-F238E27FC236}">
                  <a16:creationId xmlns:a16="http://schemas.microsoft.com/office/drawing/2014/main" id="{07113514-96A5-40BF-90F5-576D7849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650" y="636883"/>
              <a:ext cx="163138" cy="186419"/>
            </a:xfrm>
            <a:custGeom>
              <a:avLst/>
              <a:gdLst>
                <a:gd name="T0" fmla="*/ 5862079 w 7386"/>
                <a:gd name="T1" fmla="*/ 7963338 h 8440"/>
                <a:gd name="T2" fmla="*/ 70805956 w 7386"/>
                <a:gd name="T3" fmla="*/ 45451492 h 8440"/>
                <a:gd name="T4" fmla="*/ 5862079 w 7386"/>
                <a:gd name="T5" fmla="*/ 82972358 h 8440"/>
                <a:gd name="T6" fmla="*/ 5862079 w 7386"/>
                <a:gd name="T7" fmla="*/ 7963338 h 8440"/>
                <a:gd name="T8" fmla="*/ 2931028 w 7386"/>
                <a:gd name="T9" fmla="*/ 0 h 8440"/>
                <a:gd name="T10" fmla="*/ 1476260 w 7386"/>
                <a:gd name="T11" fmla="*/ 387858 h 8440"/>
                <a:gd name="T12" fmla="*/ 10735 w 7386"/>
                <a:gd name="T13" fmla="*/ 2876905 h 8440"/>
                <a:gd name="T14" fmla="*/ 10735 w 7386"/>
                <a:gd name="T15" fmla="*/ 88015367 h 8440"/>
                <a:gd name="T16" fmla="*/ 1476260 w 7386"/>
                <a:gd name="T17" fmla="*/ 90558573 h 8440"/>
                <a:gd name="T18" fmla="*/ 2931028 w 7386"/>
                <a:gd name="T19" fmla="*/ 90935696 h 8440"/>
                <a:gd name="T20" fmla="*/ 4396554 w 7386"/>
                <a:gd name="T21" fmla="*/ 90558573 h 8440"/>
                <a:gd name="T22" fmla="*/ 78122340 w 7386"/>
                <a:gd name="T23" fmla="*/ 47983986 h 8440"/>
                <a:gd name="T24" fmla="*/ 79587865 w 7386"/>
                <a:gd name="T25" fmla="*/ 45451492 h 8440"/>
                <a:gd name="T26" fmla="*/ 78122340 w 7386"/>
                <a:gd name="T27" fmla="*/ 42908772 h 8440"/>
                <a:gd name="T28" fmla="*/ 4396554 w 7386"/>
                <a:gd name="T29" fmla="*/ 387858 h 8440"/>
                <a:gd name="T30" fmla="*/ 2931028 w 7386"/>
                <a:gd name="T31" fmla="*/ 0 h 8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2" name="Google Shape;167;p29">
              <a:extLst>
                <a:ext uri="{FF2B5EF4-FFF2-40B4-BE49-F238E27FC236}">
                  <a16:creationId xmlns:a16="http://schemas.microsoft.com/office/drawing/2014/main" id="{05A13C06-A914-4661-866B-82ED2EACA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065" y="1342910"/>
              <a:ext cx="1029852" cy="434262"/>
            </a:xfrm>
            <a:custGeom>
              <a:avLst/>
              <a:gdLst>
                <a:gd name="T0" fmla="*/ 20333426 w 46626"/>
                <a:gd name="T1" fmla="*/ 10735 h 19661"/>
                <a:gd name="T2" fmla="*/ 10735 w 46626"/>
                <a:gd name="T3" fmla="*/ 20322649 h 19661"/>
                <a:gd name="T4" fmla="*/ 10735 w 46626"/>
                <a:gd name="T5" fmla="*/ 191535053 h 19661"/>
                <a:gd name="T6" fmla="*/ 20333426 w 46626"/>
                <a:gd name="T7" fmla="*/ 211846989 h 19661"/>
                <a:gd name="T8" fmla="*/ 482098711 w 46626"/>
                <a:gd name="T9" fmla="*/ 211846989 h 19661"/>
                <a:gd name="T10" fmla="*/ 502410668 w 46626"/>
                <a:gd name="T11" fmla="*/ 191535053 h 19661"/>
                <a:gd name="T12" fmla="*/ 502410668 w 46626"/>
                <a:gd name="T13" fmla="*/ 20322649 h 19661"/>
                <a:gd name="T14" fmla="*/ 482098711 w 46626"/>
                <a:gd name="T15" fmla="*/ 10735 h 19661"/>
                <a:gd name="T16" fmla="*/ 20333426 w 46626"/>
                <a:gd name="T17" fmla="*/ 10735 h 196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3" name="Google Shape;168;p29">
              <a:extLst>
                <a:ext uri="{FF2B5EF4-FFF2-40B4-BE49-F238E27FC236}">
                  <a16:creationId xmlns:a16="http://schemas.microsoft.com/office/drawing/2014/main" id="{F2022074-6C43-4F45-8701-448DFD271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168" y="1336925"/>
              <a:ext cx="1041757" cy="446256"/>
            </a:xfrm>
            <a:custGeom>
              <a:avLst/>
              <a:gdLst>
                <a:gd name="T0" fmla="*/ 488897830 w 47165"/>
                <a:gd name="T1" fmla="*/ 5851378 h 20204"/>
                <a:gd name="T2" fmla="*/ 502367098 w 47165"/>
                <a:gd name="T3" fmla="*/ 19374300 h 20204"/>
                <a:gd name="T4" fmla="*/ 502367098 w 47165"/>
                <a:gd name="T5" fmla="*/ 198378175 h 20204"/>
                <a:gd name="T6" fmla="*/ 488897830 w 47165"/>
                <a:gd name="T7" fmla="*/ 211847446 h 20204"/>
                <a:gd name="T8" fmla="*/ 19331357 w 47165"/>
                <a:gd name="T9" fmla="*/ 211847446 h 20204"/>
                <a:gd name="T10" fmla="*/ 5807953 w 47165"/>
                <a:gd name="T11" fmla="*/ 198378175 h 20204"/>
                <a:gd name="T12" fmla="*/ 5807953 w 47165"/>
                <a:gd name="T13" fmla="*/ 19374300 h 20204"/>
                <a:gd name="T14" fmla="*/ 19331357 w 47165"/>
                <a:gd name="T15" fmla="*/ 5851378 h 20204"/>
                <a:gd name="T16" fmla="*/ 488897830 w 47165"/>
                <a:gd name="T17" fmla="*/ 5851378 h 20204"/>
                <a:gd name="T18" fmla="*/ 19331357 w 47165"/>
                <a:gd name="T19" fmla="*/ 0 h 20204"/>
                <a:gd name="T20" fmla="*/ 0 w 47165"/>
                <a:gd name="T21" fmla="*/ 19374300 h 20204"/>
                <a:gd name="T22" fmla="*/ 0 w 47165"/>
                <a:gd name="T23" fmla="*/ 198378175 h 20204"/>
                <a:gd name="T24" fmla="*/ 19331357 w 47165"/>
                <a:gd name="T25" fmla="*/ 217698824 h 20204"/>
                <a:gd name="T26" fmla="*/ 488897830 w 47165"/>
                <a:gd name="T27" fmla="*/ 217698824 h 20204"/>
                <a:gd name="T28" fmla="*/ 508218452 w 47165"/>
                <a:gd name="T29" fmla="*/ 198378175 h 20204"/>
                <a:gd name="T30" fmla="*/ 508218452 w 47165"/>
                <a:gd name="T31" fmla="*/ 19374300 h 20204"/>
                <a:gd name="T32" fmla="*/ 488897830 w 47165"/>
                <a:gd name="T33" fmla="*/ 0 h 20204"/>
                <a:gd name="T34" fmla="*/ 19331357 w 47165"/>
                <a:gd name="T35" fmla="*/ 0 h 20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lnTo>
                    <a:pt x="45371" y="543"/>
                  </a:ln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4" name="Google Shape;169;p29">
              <a:extLst>
                <a:ext uri="{FF2B5EF4-FFF2-40B4-BE49-F238E27FC236}">
                  <a16:creationId xmlns:a16="http://schemas.microsoft.com/office/drawing/2014/main" id="{878CFAFC-2E7D-4BEA-AA56-7F90AD58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904" y="1402127"/>
              <a:ext cx="190328" cy="115937"/>
            </a:xfrm>
            <a:custGeom>
              <a:avLst/>
              <a:gdLst>
                <a:gd name="T0" fmla="*/ 23857218 w 8617"/>
                <a:gd name="T1" fmla="*/ 0 h 5249"/>
                <a:gd name="T2" fmla="*/ 10735 w 8617"/>
                <a:gd name="T3" fmla="*/ 33835205 h 5249"/>
                <a:gd name="T4" fmla="*/ 23555238 w 8617"/>
                <a:gd name="T5" fmla="*/ 56549735 h 5249"/>
                <a:gd name="T6" fmla="*/ 42789520 w 8617"/>
                <a:gd name="T7" fmla="*/ 38382016 h 5249"/>
                <a:gd name="T8" fmla="*/ 28156705 w 8617"/>
                <a:gd name="T9" fmla="*/ 23242884 h 5249"/>
                <a:gd name="T10" fmla="*/ 13824921 w 8617"/>
                <a:gd name="T11" fmla="*/ 36237877 h 5249"/>
                <a:gd name="T12" fmla="*/ 20839823 w 8617"/>
                <a:gd name="T13" fmla="*/ 46528705 h 5249"/>
                <a:gd name="T14" fmla="*/ 23296660 w 8617"/>
                <a:gd name="T15" fmla="*/ 48974316 h 5249"/>
                <a:gd name="T16" fmla="*/ 20581244 w 8617"/>
                <a:gd name="T17" fmla="*/ 51388230 h 5249"/>
                <a:gd name="T18" fmla="*/ 4870780 w 8617"/>
                <a:gd name="T19" fmla="*/ 33835205 h 5249"/>
                <a:gd name="T20" fmla="*/ 26259919 w 8617"/>
                <a:gd name="T21" fmla="*/ 4040898 h 5249"/>
                <a:gd name="T22" fmla="*/ 23857218 w 8617"/>
                <a:gd name="T23" fmla="*/ 0 h 5249"/>
                <a:gd name="T24" fmla="*/ 73920197 w 8617"/>
                <a:gd name="T25" fmla="*/ 0 h 5249"/>
                <a:gd name="T26" fmla="*/ 50063465 w 8617"/>
                <a:gd name="T27" fmla="*/ 33835205 h 5249"/>
                <a:gd name="T28" fmla="*/ 73661641 w 8617"/>
                <a:gd name="T29" fmla="*/ 56549735 h 5249"/>
                <a:gd name="T30" fmla="*/ 92852985 w 8617"/>
                <a:gd name="T31" fmla="*/ 38382016 h 5249"/>
                <a:gd name="T32" fmla="*/ 78208949 w 8617"/>
                <a:gd name="T33" fmla="*/ 23242884 h 5249"/>
                <a:gd name="T34" fmla="*/ 63888385 w 8617"/>
                <a:gd name="T35" fmla="*/ 36237877 h 5249"/>
                <a:gd name="T36" fmla="*/ 70935491 w 8617"/>
                <a:gd name="T37" fmla="*/ 46528705 h 5249"/>
                <a:gd name="T38" fmla="*/ 73349412 w 8617"/>
                <a:gd name="T39" fmla="*/ 48974316 h 5249"/>
                <a:gd name="T40" fmla="*/ 70644731 w 8617"/>
                <a:gd name="T41" fmla="*/ 51388230 h 5249"/>
                <a:gd name="T42" fmla="*/ 54965962 w 8617"/>
                <a:gd name="T43" fmla="*/ 33835205 h 5249"/>
                <a:gd name="T44" fmla="*/ 76323383 w 8617"/>
                <a:gd name="T45" fmla="*/ 4040898 h 5249"/>
                <a:gd name="T46" fmla="*/ 73920197 w 8617"/>
                <a:gd name="T47" fmla="*/ 0 h 52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5" name="Google Shape;170;p29">
              <a:extLst>
                <a:ext uri="{FF2B5EF4-FFF2-40B4-BE49-F238E27FC236}">
                  <a16:creationId xmlns:a16="http://schemas.microsoft.com/office/drawing/2014/main" id="{AAE22318-3DF8-4E8E-9F29-5D42B691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683" y="1484602"/>
              <a:ext cx="597997" cy="11927"/>
            </a:xfrm>
            <a:custGeom>
              <a:avLst/>
              <a:gdLst>
                <a:gd name="T0" fmla="*/ 2920321 w 27074"/>
                <a:gd name="T1" fmla="*/ 10734 h 540"/>
                <a:gd name="T2" fmla="*/ 0 w 27074"/>
                <a:gd name="T3" fmla="*/ 2887505 h 540"/>
                <a:gd name="T4" fmla="*/ 2920321 w 27074"/>
                <a:gd name="T5" fmla="*/ 5818432 h 540"/>
                <a:gd name="T6" fmla="*/ 288795665 w 27074"/>
                <a:gd name="T7" fmla="*/ 5818432 h 540"/>
                <a:gd name="T8" fmla="*/ 291726698 w 27074"/>
                <a:gd name="T9" fmla="*/ 2887505 h 540"/>
                <a:gd name="T10" fmla="*/ 288795665 w 27074"/>
                <a:gd name="T11" fmla="*/ 10734 h 540"/>
                <a:gd name="T12" fmla="*/ 2920321 w 27074"/>
                <a:gd name="T13" fmla="*/ 10734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6" name="Google Shape;171;p29">
              <a:extLst>
                <a:ext uri="{FF2B5EF4-FFF2-40B4-BE49-F238E27FC236}">
                  <a16:creationId xmlns:a16="http://schemas.microsoft.com/office/drawing/2014/main" id="{E8E8C492-46A9-4005-B0DB-CA492880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683" y="1534895"/>
              <a:ext cx="597997" cy="12016"/>
            </a:xfrm>
            <a:custGeom>
              <a:avLst/>
              <a:gdLst>
                <a:gd name="T0" fmla="*/ 2920321 w 27074"/>
                <a:gd name="T1" fmla="*/ 10735 h 544"/>
                <a:gd name="T2" fmla="*/ 0 w 27074"/>
                <a:gd name="T3" fmla="*/ 2931241 h 544"/>
                <a:gd name="T4" fmla="*/ 2920321 w 27074"/>
                <a:gd name="T5" fmla="*/ 5851748 h 544"/>
                <a:gd name="T6" fmla="*/ 288795665 w 27074"/>
                <a:gd name="T7" fmla="*/ 5851748 h 544"/>
                <a:gd name="T8" fmla="*/ 291726698 w 27074"/>
                <a:gd name="T9" fmla="*/ 2931241 h 544"/>
                <a:gd name="T10" fmla="*/ 288795665 w 27074"/>
                <a:gd name="T11" fmla="*/ 10735 h 544"/>
                <a:gd name="T12" fmla="*/ 2920321 w 27074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7" name="Google Shape;172;p29">
              <a:extLst>
                <a:ext uri="{FF2B5EF4-FFF2-40B4-BE49-F238E27FC236}">
                  <a16:creationId xmlns:a16="http://schemas.microsoft.com/office/drawing/2014/main" id="{7436C2C9-275A-4222-ACD0-F0915323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683" y="1585277"/>
              <a:ext cx="597997" cy="11905"/>
            </a:xfrm>
            <a:custGeom>
              <a:avLst/>
              <a:gdLst>
                <a:gd name="T0" fmla="*/ 2920321 w 27074"/>
                <a:gd name="T1" fmla="*/ 0 h 539"/>
                <a:gd name="T2" fmla="*/ 0 w 27074"/>
                <a:gd name="T3" fmla="*/ 2887548 h 539"/>
                <a:gd name="T4" fmla="*/ 2920321 w 27074"/>
                <a:gd name="T5" fmla="*/ 5807785 h 539"/>
                <a:gd name="T6" fmla="*/ 288795665 w 27074"/>
                <a:gd name="T7" fmla="*/ 5807785 h 539"/>
                <a:gd name="T8" fmla="*/ 291726698 w 27074"/>
                <a:gd name="T9" fmla="*/ 2887548 h 539"/>
                <a:gd name="T10" fmla="*/ 288795665 w 27074"/>
                <a:gd name="T11" fmla="*/ 0 h 539"/>
                <a:gd name="T12" fmla="*/ 2920321 w 27074"/>
                <a:gd name="T13" fmla="*/ 0 h 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8" name="Google Shape;173;p29">
              <a:extLst>
                <a:ext uri="{FF2B5EF4-FFF2-40B4-BE49-F238E27FC236}">
                  <a16:creationId xmlns:a16="http://schemas.microsoft.com/office/drawing/2014/main" id="{B3326ECE-5063-4939-8190-90DE7036D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683" y="1635548"/>
              <a:ext cx="597997" cy="12016"/>
            </a:xfrm>
            <a:custGeom>
              <a:avLst/>
              <a:gdLst>
                <a:gd name="T0" fmla="*/ 2920321 w 27074"/>
                <a:gd name="T1" fmla="*/ 10735 h 544"/>
                <a:gd name="T2" fmla="*/ 0 w 27074"/>
                <a:gd name="T3" fmla="*/ 2931241 h 544"/>
                <a:gd name="T4" fmla="*/ 2920321 w 27074"/>
                <a:gd name="T5" fmla="*/ 5851748 h 544"/>
                <a:gd name="T6" fmla="*/ 288795665 w 27074"/>
                <a:gd name="T7" fmla="*/ 5851748 h 544"/>
                <a:gd name="T8" fmla="*/ 291726698 w 27074"/>
                <a:gd name="T9" fmla="*/ 2931241 h 544"/>
                <a:gd name="T10" fmla="*/ 288795665 w 27074"/>
                <a:gd name="T11" fmla="*/ 10735 h 544"/>
                <a:gd name="T12" fmla="*/ 2920321 w 27074"/>
                <a:gd name="T13" fmla="*/ 1073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19" name="Google Shape;174;p29">
              <a:extLst>
                <a:ext uri="{FF2B5EF4-FFF2-40B4-BE49-F238E27FC236}">
                  <a16:creationId xmlns:a16="http://schemas.microsoft.com/office/drawing/2014/main" id="{EF7C1C8C-F93E-4BEB-9A31-E980F446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3769" y="2138767"/>
              <a:ext cx="370385" cy="619091"/>
            </a:xfrm>
            <a:custGeom>
              <a:avLst/>
              <a:gdLst>
                <a:gd name="T0" fmla="*/ 99770640 w 16769"/>
                <a:gd name="T1" fmla="*/ 0 h 28029"/>
                <a:gd name="T2" fmla="*/ 28619635 w 16769"/>
                <a:gd name="T3" fmla="*/ 45376196 h 28029"/>
                <a:gd name="T4" fmla="*/ 90697477 w 16769"/>
                <a:gd name="T5" fmla="*/ 184865644 h 28029"/>
                <a:gd name="T6" fmla="*/ 25139266 w 16769"/>
                <a:gd name="T7" fmla="*/ 228119164 h 28029"/>
                <a:gd name="T8" fmla="*/ 10735 w 16769"/>
                <a:gd name="T9" fmla="*/ 240640047 h 28029"/>
                <a:gd name="T10" fmla="*/ 6292856 w 16769"/>
                <a:gd name="T11" fmla="*/ 302018008 h 28029"/>
                <a:gd name="T12" fmla="*/ 140911603 w 16769"/>
                <a:gd name="T13" fmla="*/ 258807890 h 28029"/>
                <a:gd name="T14" fmla="*/ 170188870 w 16769"/>
                <a:gd name="T15" fmla="*/ 176471548 h 28029"/>
                <a:gd name="T16" fmla="*/ 99770640 w 16769"/>
                <a:gd name="T17" fmla="*/ 0 h 280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0" name="Google Shape;175;p29">
              <a:extLst>
                <a:ext uri="{FF2B5EF4-FFF2-40B4-BE49-F238E27FC236}">
                  <a16:creationId xmlns:a16="http://schemas.microsoft.com/office/drawing/2014/main" id="{FEB6360B-7CC1-4EEB-B381-AE959541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607" y="2132826"/>
              <a:ext cx="385206" cy="631018"/>
            </a:xfrm>
            <a:custGeom>
              <a:avLst/>
              <a:gdLst>
                <a:gd name="T0" fmla="*/ 101451952 w 17440"/>
                <a:gd name="T1" fmla="*/ 7209075 h 28569"/>
                <a:gd name="T2" fmla="*/ 170394041 w 17440"/>
                <a:gd name="T3" fmla="*/ 180103016 h 28569"/>
                <a:gd name="T4" fmla="*/ 142506628 w 17440"/>
                <a:gd name="T5" fmla="*/ 259130637 h 28569"/>
                <a:gd name="T6" fmla="*/ 11874461 w 17440"/>
                <a:gd name="T7" fmla="*/ 301349384 h 28569"/>
                <a:gd name="T8" fmla="*/ 6152871 w 17440"/>
                <a:gd name="T9" fmla="*/ 245348651 h 28569"/>
                <a:gd name="T10" fmla="*/ 29611011 w 17440"/>
                <a:gd name="T11" fmla="*/ 233506390 h 28569"/>
                <a:gd name="T12" fmla="*/ 38522698 w 17440"/>
                <a:gd name="T13" fmla="*/ 228399007 h 28569"/>
                <a:gd name="T14" fmla="*/ 96624596 w 17440"/>
                <a:gd name="T15" fmla="*/ 187764333 h 28569"/>
                <a:gd name="T16" fmla="*/ 35333087 w 17440"/>
                <a:gd name="T17" fmla="*/ 49341460 h 28569"/>
                <a:gd name="T18" fmla="*/ 101451952 w 17440"/>
                <a:gd name="T19" fmla="*/ 7209075 h 28569"/>
                <a:gd name="T20" fmla="*/ 102798936 w 17440"/>
                <a:gd name="T21" fmla="*/ 10735 h 28569"/>
                <a:gd name="T22" fmla="*/ 101193395 w 17440"/>
                <a:gd name="T23" fmla="*/ 452728 h 28569"/>
                <a:gd name="T24" fmla="*/ 30042269 w 17440"/>
                <a:gd name="T25" fmla="*/ 45774747 h 28569"/>
                <a:gd name="T26" fmla="*/ 28964598 w 17440"/>
                <a:gd name="T27" fmla="*/ 49481494 h 28569"/>
                <a:gd name="T28" fmla="*/ 90816158 w 17440"/>
                <a:gd name="T29" fmla="*/ 187376498 h 28569"/>
                <a:gd name="T30" fmla="*/ 35634581 w 17440"/>
                <a:gd name="T31" fmla="*/ 223313093 h 28569"/>
                <a:gd name="T32" fmla="*/ 26637039 w 17440"/>
                <a:gd name="T33" fmla="*/ 228517551 h 28569"/>
                <a:gd name="T34" fmla="*/ 1853362 w 17440"/>
                <a:gd name="T35" fmla="*/ 240876947 h 28569"/>
                <a:gd name="T36" fmla="*/ 129278 w 17440"/>
                <a:gd name="T37" fmla="*/ 243840207 h 28569"/>
                <a:gd name="T38" fmla="*/ 6411427 w 17440"/>
                <a:gd name="T39" fmla="*/ 305218099 h 28569"/>
                <a:gd name="T40" fmla="*/ 7618376 w 17440"/>
                <a:gd name="T41" fmla="*/ 307286616 h 28569"/>
                <a:gd name="T42" fmla="*/ 9299544 w 17440"/>
                <a:gd name="T43" fmla="*/ 307847175 h 28569"/>
                <a:gd name="T44" fmla="*/ 9935223 w 17440"/>
                <a:gd name="T45" fmla="*/ 307760813 h 28569"/>
                <a:gd name="T46" fmla="*/ 145308406 w 17440"/>
                <a:gd name="T47" fmla="*/ 264238528 h 28569"/>
                <a:gd name="T48" fmla="*/ 176040026 w 17440"/>
                <a:gd name="T49" fmla="*/ 178680425 h 28569"/>
                <a:gd name="T50" fmla="*/ 105449458 w 17440"/>
                <a:gd name="T51" fmla="*/ 1745554 h 28569"/>
                <a:gd name="T52" fmla="*/ 103596096 w 17440"/>
                <a:gd name="T53" fmla="*/ 107809 h 28569"/>
                <a:gd name="T54" fmla="*/ 102798936 w 17440"/>
                <a:gd name="T55" fmla="*/ 10735 h 285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1" name="Google Shape;176;p29">
              <a:extLst>
                <a:ext uri="{FF2B5EF4-FFF2-40B4-BE49-F238E27FC236}">
                  <a16:creationId xmlns:a16="http://schemas.microsoft.com/office/drawing/2014/main" id="{DBE38FA3-1DC9-4E7E-889F-56124D2F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006" y="2147602"/>
              <a:ext cx="251643" cy="578052"/>
            </a:xfrm>
            <a:custGeom>
              <a:avLst/>
              <a:gdLst>
                <a:gd name="T0" fmla="*/ 42714417 w 11393"/>
                <a:gd name="T1" fmla="*/ 0 h 26171"/>
                <a:gd name="T2" fmla="*/ 31389267 w 11393"/>
                <a:gd name="T3" fmla="*/ 7230542 h 26171"/>
                <a:gd name="T4" fmla="*/ 30958008 w 11393"/>
                <a:gd name="T5" fmla="*/ 8006233 h 26171"/>
                <a:gd name="T6" fmla="*/ 91603154 w 11393"/>
                <a:gd name="T7" fmla="*/ 195102103 h 26171"/>
                <a:gd name="T8" fmla="*/ 10735 w 11393"/>
                <a:gd name="T9" fmla="*/ 281996388 h 26171"/>
                <a:gd name="T10" fmla="*/ 83769134 w 11393"/>
                <a:gd name="T11" fmla="*/ 251921913 h 26171"/>
                <a:gd name="T12" fmla="*/ 111656559 w 11393"/>
                <a:gd name="T13" fmla="*/ 172893849 h 26171"/>
                <a:gd name="T14" fmla="*/ 42714417 w 11393"/>
                <a:gd name="T15" fmla="*/ 0 h 26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2" name="Google Shape;177;p29">
              <a:extLst>
                <a:ext uri="{FF2B5EF4-FFF2-40B4-BE49-F238E27FC236}">
                  <a16:creationId xmlns:a16="http://schemas.microsoft.com/office/drawing/2014/main" id="{B72C9D32-3119-45EF-B191-023221B97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856" y="2171678"/>
              <a:ext cx="247380" cy="586357"/>
            </a:xfrm>
            <a:custGeom>
              <a:avLst/>
              <a:gdLst>
                <a:gd name="T0" fmla="*/ 48113002 w 11200"/>
                <a:gd name="T1" fmla="*/ 10735 h 26547"/>
                <a:gd name="T2" fmla="*/ 1379166 w 11200"/>
                <a:gd name="T3" fmla="*/ 195317798 h 26547"/>
                <a:gd name="T4" fmla="*/ 94857088 w 11200"/>
                <a:gd name="T5" fmla="*/ 285961805 h 26547"/>
                <a:gd name="T6" fmla="*/ 95019056 w 11200"/>
                <a:gd name="T7" fmla="*/ 286048145 h 26547"/>
                <a:gd name="T8" fmla="*/ 89695548 w 11200"/>
                <a:gd name="T9" fmla="*/ 185113283 h 26547"/>
                <a:gd name="T10" fmla="*/ 120686233 w 11200"/>
                <a:gd name="T11" fmla="*/ 33490467 h 26547"/>
                <a:gd name="T12" fmla="*/ 48113002 w 11200"/>
                <a:gd name="T13" fmla="*/ 10735 h 265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3" name="Google Shape;178;p29">
              <a:extLst>
                <a:ext uri="{FF2B5EF4-FFF2-40B4-BE49-F238E27FC236}">
                  <a16:creationId xmlns:a16="http://schemas.microsoft.com/office/drawing/2014/main" id="{73B531CB-6051-44DE-B4E6-9F112692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467" y="2165692"/>
              <a:ext cx="259131" cy="598240"/>
            </a:xfrm>
            <a:custGeom>
              <a:avLst/>
              <a:gdLst>
                <a:gd name="T0" fmla="*/ 52692716 w 11732"/>
                <a:gd name="T1" fmla="*/ 7014902 h 27085"/>
                <a:gd name="T2" fmla="*/ 119997311 w 11732"/>
                <a:gd name="T3" fmla="*/ 38091444 h 27085"/>
                <a:gd name="T4" fmla="*/ 89437788 w 11732"/>
                <a:gd name="T5" fmla="*/ 187440795 h 27085"/>
                <a:gd name="T6" fmla="*/ 89405098 w 11732"/>
                <a:gd name="T7" fmla="*/ 188259910 h 27085"/>
                <a:gd name="T8" fmla="*/ 95417967 w 11732"/>
                <a:gd name="T9" fmla="*/ 283763443 h 27085"/>
                <a:gd name="T10" fmla="*/ 91646829 w 11732"/>
                <a:gd name="T11" fmla="*/ 281102186 h 27085"/>
                <a:gd name="T12" fmla="*/ 6939308 w 11732"/>
                <a:gd name="T13" fmla="*/ 198367350 h 27085"/>
                <a:gd name="T14" fmla="*/ 52692716 w 11732"/>
                <a:gd name="T15" fmla="*/ 7014902 h 27085"/>
                <a:gd name="T16" fmla="*/ 50807147 w 11732"/>
                <a:gd name="T17" fmla="*/ 0 h 27085"/>
                <a:gd name="T18" fmla="*/ 49546501 w 11732"/>
                <a:gd name="T19" fmla="*/ 301494 h 27085"/>
                <a:gd name="T20" fmla="*/ 47951692 w 11732"/>
                <a:gd name="T21" fmla="*/ 2155365 h 27085"/>
                <a:gd name="T22" fmla="*/ 1120611 w 11732"/>
                <a:gd name="T23" fmla="*/ 198065370 h 27085"/>
                <a:gd name="T24" fmla="*/ 88327911 w 11732"/>
                <a:gd name="T25" fmla="*/ 285908073 h 27085"/>
                <a:gd name="T26" fmla="*/ 95417967 w 11732"/>
                <a:gd name="T27" fmla="*/ 290951048 h 27085"/>
                <a:gd name="T28" fmla="*/ 97745552 w 11732"/>
                <a:gd name="T29" fmla="*/ 291845282 h 27085"/>
                <a:gd name="T30" fmla="*/ 98952503 w 11732"/>
                <a:gd name="T31" fmla="*/ 291640399 h 27085"/>
                <a:gd name="T32" fmla="*/ 95256485 w 11732"/>
                <a:gd name="T33" fmla="*/ 188216508 h 27085"/>
                <a:gd name="T34" fmla="*/ 126150192 w 11732"/>
                <a:gd name="T35" fmla="*/ 36970834 h 27085"/>
                <a:gd name="T36" fmla="*/ 124523180 w 11732"/>
                <a:gd name="T37" fmla="*/ 33749019 h 27085"/>
                <a:gd name="T38" fmla="*/ 51992144 w 11732"/>
                <a:gd name="T39" fmla="*/ 258556 h 27085"/>
                <a:gd name="T40" fmla="*/ 50807147 w 11732"/>
                <a:gd name="T41" fmla="*/ 0 h 270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4" name="Google Shape;179;p29">
              <a:extLst>
                <a:ext uri="{FF2B5EF4-FFF2-40B4-BE49-F238E27FC236}">
                  <a16:creationId xmlns:a16="http://schemas.microsoft.com/office/drawing/2014/main" id="{AD447AE2-7A3B-42A1-8B2E-27ED02CD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167" y="2180049"/>
              <a:ext cx="183105" cy="567295"/>
            </a:xfrm>
            <a:custGeom>
              <a:avLst/>
              <a:gdLst>
                <a:gd name="T0" fmla="*/ 46496058 w 8290"/>
                <a:gd name="T1" fmla="*/ 10735 h 25684"/>
                <a:gd name="T2" fmla="*/ 743486 w 8290"/>
                <a:gd name="T3" fmla="*/ 191362912 h 25684"/>
                <a:gd name="T4" fmla="*/ 85449869 w 8290"/>
                <a:gd name="T5" fmla="*/ 274097114 h 25684"/>
                <a:gd name="T6" fmla="*/ 89220992 w 8290"/>
                <a:gd name="T7" fmla="*/ 276758877 h 25684"/>
                <a:gd name="T8" fmla="*/ 87938904 w 8290"/>
                <a:gd name="T9" fmla="*/ 245768234 h 25684"/>
                <a:gd name="T10" fmla="*/ 20279663 w 8290"/>
                <a:gd name="T11" fmla="*/ 179272840 h 25684"/>
                <a:gd name="T12" fmla="*/ 65342422 w 8290"/>
                <a:gd name="T13" fmla="*/ 9482467 h 25684"/>
                <a:gd name="T14" fmla="*/ 65127268 w 8290"/>
                <a:gd name="T15" fmla="*/ 8620437 h 25684"/>
                <a:gd name="T16" fmla="*/ 46496058 w 8290"/>
                <a:gd name="T17" fmla="*/ 10735 h 256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5" name="Google Shape;180;p29">
              <a:extLst>
                <a:ext uri="{FF2B5EF4-FFF2-40B4-BE49-F238E27FC236}">
                  <a16:creationId xmlns:a16="http://schemas.microsoft.com/office/drawing/2014/main" id="{448B10AC-47AB-424E-9592-E562E4CB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31" y="1803214"/>
              <a:ext cx="1190936" cy="684403"/>
            </a:xfrm>
            <a:custGeom>
              <a:avLst/>
              <a:gdLst>
                <a:gd name="T0" fmla="*/ 276339207 w 53919"/>
                <a:gd name="T1" fmla="*/ 0 h 30986"/>
                <a:gd name="T2" fmla="*/ 245510488 w 53919"/>
                <a:gd name="T3" fmla="*/ 13070670 h 30986"/>
                <a:gd name="T4" fmla="*/ 193906376 w 53919"/>
                <a:gd name="T5" fmla="*/ 27014128 h 30986"/>
                <a:gd name="T6" fmla="*/ 191190960 w 53919"/>
                <a:gd name="T7" fmla="*/ 27068265 h 30986"/>
                <a:gd name="T8" fmla="*/ 116343816 w 53919"/>
                <a:gd name="T9" fmla="*/ 3986770 h 30986"/>
                <a:gd name="T10" fmla="*/ 115794014 w 53919"/>
                <a:gd name="T11" fmla="*/ 3986770 h 30986"/>
                <a:gd name="T12" fmla="*/ 10735 w 53919"/>
                <a:gd name="T13" fmla="*/ 166503725 h 30986"/>
                <a:gd name="T14" fmla="*/ 63457127 w 53919"/>
                <a:gd name="T15" fmla="*/ 211135852 h 30986"/>
                <a:gd name="T16" fmla="*/ 117863017 w 53919"/>
                <a:gd name="T17" fmla="*/ 227191713 h 30986"/>
                <a:gd name="T18" fmla="*/ 122765978 w 53919"/>
                <a:gd name="T19" fmla="*/ 333890971 h 30986"/>
                <a:gd name="T20" fmla="*/ 468715161 w 53919"/>
                <a:gd name="T21" fmla="*/ 333890971 h 30986"/>
                <a:gd name="T22" fmla="*/ 472896104 w 53919"/>
                <a:gd name="T23" fmla="*/ 227191713 h 30986"/>
                <a:gd name="T24" fmla="*/ 581007335 w 53919"/>
                <a:gd name="T25" fmla="*/ 156730496 h 30986"/>
                <a:gd name="T26" fmla="*/ 502205623 w 53919"/>
                <a:gd name="T27" fmla="*/ 26324778 h 30986"/>
                <a:gd name="T28" fmla="*/ 456345056 w 53919"/>
                <a:gd name="T29" fmla="*/ 2941789 h 30986"/>
                <a:gd name="T30" fmla="*/ 419902070 w 53919"/>
                <a:gd name="T31" fmla="*/ 13070670 h 30986"/>
                <a:gd name="T32" fmla="*/ 366487511 w 53919"/>
                <a:gd name="T33" fmla="*/ 22855142 h 30986"/>
                <a:gd name="T34" fmla="*/ 352942616 w 53919"/>
                <a:gd name="T35" fmla="*/ 22111633 h 30986"/>
                <a:gd name="T36" fmla="*/ 297114622 w 53919"/>
                <a:gd name="T37" fmla="*/ 6788524 h 30986"/>
                <a:gd name="T38" fmla="*/ 276339207 w 53919"/>
                <a:gd name="T39" fmla="*/ 0 h 309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6" name="Google Shape;181;p29">
              <a:extLst>
                <a:ext uri="{FF2B5EF4-FFF2-40B4-BE49-F238E27FC236}">
                  <a16:creationId xmlns:a16="http://schemas.microsoft.com/office/drawing/2014/main" id="{700A42D1-5D25-4B05-B2FA-9ABDA0EC9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904" y="1797383"/>
              <a:ext cx="1204166" cy="696242"/>
            </a:xfrm>
            <a:custGeom>
              <a:avLst/>
              <a:gdLst>
                <a:gd name="T0" fmla="*/ 279550081 w 54518"/>
                <a:gd name="T1" fmla="*/ 5721589 h 31522"/>
                <a:gd name="T2" fmla="*/ 298407235 w 54518"/>
                <a:gd name="T3" fmla="*/ 11863723 h 31522"/>
                <a:gd name="T4" fmla="*/ 299398566 w 54518"/>
                <a:gd name="T5" fmla="*/ 12381344 h 31522"/>
                <a:gd name="T6" fmla="*/ 355636330 w 54518"/>
                <a:gd name="T7" fmla="*/ 27833247 h 31522"/>
                <a:gd name="T8" fmla="*/ 369741271 w 54518"/>
                <a:gd name="T9" fmla="*/ 28608938 h 31522"/>
                <a:gd name="T10" fmla="*/ 424685723 w 54518"/>
                <a:gd name="T11" fmla="*/ 18318551 h 31522"/>
                <a:gd name="T12" fmla="*/ 459383100 w 54518"/>
                <a:gd name="T13" fmla="*/ 8771187 h 31522"/>
                <a:gd name="T14" fmla="*/ 502970230 w 54518"/>
                <a:gd name="T15" fmla="*/ 30850156 h 31522"/>
                <a:gd name="T16" fmla="*/ 580263427 w 54518"/>
                <a:gd name="T17" fmla="*/ 158637576 h 31522"/>
                <a:gd name="T18" fmla="*/ 474436434 w 54518"/>
                <a:gd name="T19" fmla="*/ 227590360 h 31522"/>
                <a:gd name="T20" fmla="*/ 473143609 w 54518"/>
                <a:gd name="T21" fmla="*/ 229907206 h 31522"/>
                <a:gd name="T22" fmla="*/ 469059764 w 54518"/>
                <a:gd name="T23" fmla="*/ 333848149 h 31522"/>
                <a:gd name="T24" fmla="*/ 128703121 w 54518"/>
                <a:gd name="T25" fmla="*/ 333848149 h 31522"/>
                <a:gd name="T26" fmla="*/ 123918705 w 54518"/>
                <a:gd name="T27" fmla="*/ 229907206 h 31522"/>
                <a:gd name="T28" fmla="*/ 121375992 w 54518"/>
                <a:gd name="T29" fmla="*/ 227159102 h 31522"/>
                <a:gd name="T30" fmla="*/ 67756569 w 54518"/>
                <a:gd name="T31" fmla="*/ 211319342 h 31522"/>
                <a:gd name="T32" fmla="*/ 6594862 w 54518"/>
                <a:gd name="T33" fmla="*/ 168615712 h 31522"/>
                <a:gd name="T34" fmla="*/ 118929869 w 54518"/>
                <a:gd name="T35" fmla="*/ 9751783 h 31522"/>
                <a:gd name="T36" fmla="*/ 119964138 w 54518"/>
                <a:gd name="T37" fmla="*/ 9751783 h 31522"/>
                <a:gd name="T38" fmla="*/ 160717309 w 54518"/>
                <a:gd name="T39" fmla="*/ 21981872 h 31522"/>
                <a:gd name="T40" fmla="*/ 194153578 w 54518"/>
                <a:gd name="T41" fmla="*/ 32800614 h 31522"/>
                <a:gd name="T42" fmla="*/ 197170973 w 54518"/>
                <a:gd name="T43" fmla="*/ 32736207 h 31522"/>
                <a:gd name="T44" fmla="*/ 250369873 w 54518"/>
                <a:gd name="T45" fmla="*/ 18275149 h 31522"/>
                <a:gd name="T46" fmla="*/ 250542089 w 54518"/>
                <a:gd name="T47" fmla="*/ 18113667 h 31522"/>
                <a:gd name="T48" fmla="*/ 279550081 w 54518"/>
                <a:gd name="T49" fmla="*/ 5721589 h 31522"/>
                <a:gd name="T50" fmla="*/ 279355932 w 54518"/>
                <a:gd name="T51" fmla="*/ 10735 h 31522"/>
                <a:gd name="T52" fmla="*/ 246878768 w 54518"/>
                <a:gd name="T53" fmla="*/ 13587807 h 31522"/>
                <a:gd name="T54" fmla="*/ 196912417 w 54518"/>
                <a:gd name="T55" fmla="*/ 26938991 h 31522"/>
                <a:gd name="T56" fmla="*/ 194218472 w 54518"/>
                <a:gd name="T57" fmla="*/ 26992663 h 31522"/>
                <a:gd name="T58" fmla="*/ 163723483 w 54518"/>
                <a:gd name="T59" fmla="*/ 16982324 h 31522"/>
                <a:gd name="T60" fmla="*/ 119134288 w 54518"/>
                <a:gd name="T61" fmla="*/ 3911651 h 31522"/>
                <a:gd name="T62" fmla="*/ 118886467 w 54518"/>
                <a:gd name="T63" fmla="*/ 3911651 h 31522"/>
                <a:gd name="T64" fmla="*/ 441993 w 54518"/>
                <a:gd name="T65" fmla="*/ 168270793 h 31522"/>
                <a:gd name="T66" fmla="*/ 1077671 w 54518"/>
                <a:gd name="T67" fmla="*/ 171417488 h 31522"/>
                <a:gd name="T68" fmla="*/ 65472412 w 54518"/>
                <a:gd name="T69" fmla="*/ 216696499 h 31522"/>
                <a:gd name="T70" fmla="*/ 118197116 w 54518"/>
                <a:gd name="T71" fmla="*/ 232579196 h 31522"/>
                <a:gd name="T72" fmla="*/ 122970312 w 54518"/>
                <a:gd name="T73" fmla="*/ 336908482 h 31522"/>
                <a:gd name="T74" fmla="*/ 125901367 w 54518"/>
                <a:gd name="T75" fmla="*/ 339666813 h 31522"/>
                <a:gd name="T76" fmla="*/ 471850298 w 54518"/>
                <a:gd name="T77" fmla="*/ 339666813 h 31522"/>
                <a:gd name="T78" fmla="*/ 474781353 w 54518"/>
                <a:gd name="T79" fmla="*/ 336865058 h 31522"/>
                <a:gd name="T80" fmla="*/ 478919356 w 54518"/>
                <a:gd name="T81" fmla="*/ 231674205 h 31522"/>
                <a:gd name="T82" fmla="*/ 585737194 w 54518"/>
                <a:gd name="T83" fmla="*/ 162032092 h 31522"/>
                <a:gd name="T84" fmla="*/ 586685587 w 54518"/>
                <a:gd name="T85" fmla="*/ 158163379 h 31522"/>
                <a:gd name="T86" fmla="*/ 507700510 w 54518"/>
                <a:gd name="T87" fmla="*/ 27456125 h 31522"/>
                <a:gd name="T88" fmla="*/ 459523113 w 54518"/>
                <a:gd name="T89" fmla="*/ 3028129 h 31522"/>
                <a:gd name="T90" fmla="*/ 421366812 w 54518"/>
                <a:gd name="T91" fmla="*/ 13501931 h 31522"/>
                <a:gd name="T92" fmla="*/ 369514896 w 54518"/>
                <a:gd name="T93" fmla="*/ 22790252 h 31522"/>
                <a:gd name="T94" fmla="*/ 356465693 w 54518"/>
                <a:gd name="T95" fmla="*/ 22068234 h 31522"/>
                <a:gd name="T96" fmla="*/ 301629049 w 54518"/>
                <a:gd name="T97" fmla="*/ 7004165 h 31522"/>
                <a:gd name="T98" fmla="*/ 279355932 w 54518"/>
                <a:gd name="T99" fmla="*/ 10735 h 315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7" name="Google Shape;182;p29">
              <a:extLst>
                <a:ext uri="{FF2B5EF4-FFF2-40B4-BE49-F238E27FC236}">
                  <a16:creationId xmlns:a16="http://schemas.microsoft.com/office/drawing/2014/main" id="{6C2657C7-DF21-4488-8F30-07916438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205" y="1904176"/>
              <a:ext cx="8857" cy="369170"/>
            </a:xfrm>
            <a:custGeom>
              <a:avLst/>
              <a:gdLst>
                <a:gd name="T0" fmla="*/ 2855378 w 401"/>
                <a:gd name="T1" fmla="*/ 10735 h 16714"/>
                <a:gd name="T2" fmla="*/ 1433288 w 401"/>
                <a:gd name="T3" fmla="*/ 1476260 h 16714"/>
                <a:gd name="T4" fmla="*/ 10734 w 401"/>
                <a:gd name="T5" fmla="*/ 178625690 h 16714"/>
                <a:gd name="T6" fmla="*/ 1476226 w 401"/>
                <a:gd name="T7" fmla="*/ 180091216 h 16714"/>
                <a:gd name="T8" fmla="*/ 2941717 w 401"/>
                <a:gd name="T9" fmla="*/ 178625690 h 16714"/>
                <a:gd name="T10" fmla="*/ 4320869 w 401"/>
                <a:gd name="T11" fmla="*/ 1476260 h 16714"/>
                <a:gd name="T12" fmla="*/ 2887581 w 401"/>
                <a:gd name="T13" fmla="*/ 10735 h 16714"/>
                <a:gd name="T14" fmla="*/ 2855378 w 401"/>
                <a:gd name="T15" fmla="*/ 10735 h 16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lnTo>
                    <a:pt x="2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8" name="Google Shape;183;p29">
              <a:extLst>
                <a:ext uri="{FF2B5EF4-FFF2-40B4-BE49-F238E27FC236}">
                  <a16:creationId xmlns:a16="http://schemas.microsoft.com/office/drawing/2014/main" id="{84AD6994-5C35-4F35-8F4B-14166DDE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720" y="1937064"/>
              <a:ext cx="53651" cy="281925"/>
            </a:xfrm>
            <a:custGeom>
              <a:avLst/>
              <a:gdLst>
                <a:gd name="T0" fmla="*/ 1584107 w 2429"/>
                <a:gd name="T1" fmla="*/ 10735 h 12764"/>
                <a:gd name="T2" fmla="*/ 1433359 w 2429"/>
                <a:gd name="T3" fmla="*/ 10735 h 12764"/>
                <a:gd name="T4" fmla="*/ 42938 w 2429"/>
                <a:gd name="T5" fmla="*/ 1519201 h 12764"/>
                <a:gd name="T6" fmla="*/ 23157044 w 2429"/>
                <a:gd name="T7" fmla="*/ 136580293 h 12764"/>
                <a:gd name="T8" fmla="*/ 24536729 w 2429"/>
                <a:gd name="T9" fmla="*/ 137539422 h 12764"/>
                <a:gd name="T10" fmla="*/ 25053868 w 2429"/>
                <a:gd name="T11" fmla="*/ 137453059 h 12764"/>
                <a:gd name="T12" fmla="*/ 25905194 w 2429"/>
                <a:gd name="T13" fmla="*/ 135546024 h 12764"/>
                <a:gd name="T14" fmla="*/ 2974041 w 2429"/>
                <a:gd name="T15" fmla="*/ 1400635 h 12764"/>
                <a:gd name="T16" fmla="*/ 1584107 w 2429"/>
                <a:gd name="T17" fmla="*/ 10735 h 12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29" name="Google Shape;184;p29">
              <a:extLst>
                <a:ext uri="{FF2B5EF4-FFF2-40B4-BE49-F238E27FC236}">
                  <a16:creationId xmlns:a16="http://schemas.microsoft.com/office/drawing/2014/main" id="{2940760A-0F4D-43C1-B894-0BC20D629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790" y="2227294"/>
              <a:ext cx="36820" cy="76025"/>
            </a:xfrm>
            <a:custGeom>
              <a:avLst/>
              <a:gdLst>
                <a:gd name="T0" fmla="*/ 1637750 w 1667"/>
                <a:gd name="T1" fmla="*/ 0 h 3442"/>
                <a:gd name="T2" fmla="*/ 1174772 w 1667"/>
                <a:gd name="T3" fmla="*/ 75627 h 3442"/>
                <a:gd name="T4" fmla="*/ 269292 w 1667"/>
                <a:gd name="T5" fmla="*/ 1961189 h 3442"/>
                <a:gd name="T6" fmla="*/ 15075393 w 1667"/>
                <a:gd name="T7" fmla="*/ 36442789 h 3442"/>
                <a:gd name="T8" fmla="*/ 16271149 w 1667"/>
                <a:gd name="T9" fmla="*/ 37089200 h 3442"/>
                <a:gd name="T10" fmla="*/ 17090267 w 1667"/>
                <a:gd name="T11" fmla="*/ 36873583 h 3442"/>
                <a:gd name="T12" fmla="*/ 17488859 w 1667"/>
                <a:gd name="T13" fmla="*/ 34858744 h 3442"/>
                <a:gd name="T14" fmla="*/ 3028163 w 1667"/>
                <a:gd name="T15" fmla="*/ 969860 h 3442"/>
                <a:gd name="T16" fmla="*/ 1637750 w 1667"/>
                <a:gd name="T17" fmla="*/ 0 h 34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0" name="Google Shape;185;p29">
              <a:extLst>
                <a:ext uri="{FF2B5EF4-FFF2-40B4-BE49-F238E27FC236}">
                  <a16:creationId xmlns:a16="http://schemas.microsoft.com/office/drawing/2014/main" id="{7EEA9371-2FF3-4E22-9E07-DC5552571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470" y="1917031"/>
              <a:ext cx="63833" cy="194768"/>
            </a:xfrm>
            <a:custGeom>
              <a:avLst/>
              <a:gdLst>
                <a:gd name="T0" fmla="*/ 1551871 w 2890"/>
                <a:gd name="T1" fmla="*/ 10735 h 8818"/>
                <a:gd name="T2" fmla="*/ 1304049 w 2890"/>
                <a:gd name="T3" fmla="*/ 32204 h 8818"/>
                <a:gd name="T4" fmla="*/ 140013 w 2890"/>
                <a:gd name="T5" fmla="*/ 1745557 h 8818"/>
                <a:gd name="T6" fmla="*/ 28156825 w 2890"/>
                <a:gd name="T7" fmla="*/ 94114491 h 8818"/>
                <a:gd name="T8" fmla="*/ 29493055 w 2890"/>
                <a:gd name="T9" fmla="*/ 95008749 h 8818"/>
                <a:gd name="T10" fmla="*/ 30042394 w 2890"/>
                <a:gd name="T11" fmla="*/ 94890183 h 8818"/>
                <a:gd name="T12" fmla="*/ 30818086 w 2890"/>
                <a:gd name="T13" fmla="*/ 92939720 h 8818"/>
                <a:gd name="T14" fmla="*/ 3028136 w 2890"/>
                <a:gd name="T15" fmla="*/ 1185505 h 8818"/>
                <a:gd name="T16" fmla="*/ 1551871 w 2890"/>
                <a:gd name="T17" fmla="*/ 10735 h 88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1" name="Google Shape;186;p29">
              <a:extLst>
                <a:ext uri="{FF2B5EF4-FFF2-40B4-BE49-F238E27FC236}">
                  <a16:creationId xmlns:a16="http://schemas.microsoft.com/office/drawing/2014/main" id="{EDD48D06-FA3A-4620-9BD3-33B38183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128" y="1948483"/>
              <a:ext cx="71144" cy="209014"/>
            </a:xfrm>
            <a:custGeom>
              <a:avLst/>
              <a:gdLst>
                <a:gd name="T0" fmla="*/ 33092032 w 3221"/>
                <a:gd name="T1" fmla="*/ 10735 h 9463"/>
                <a:gd name="T2" fmla="*/ 31647948 w 3221"/>
                <a:gd name="T3" fmla="*/ 1120609 h 9463"/>
                <a:gd name="T4" fmla="*/ 355654 w 3221"/>
                <a:gd name="T5" fmla="*/ 99900056 h 9463"/>
                <a:gd name="T6" fmla="*/ 1034272 w 3221"/>
                <a:gd name="T7" fmla="*/ 101829045 h 9463"/>
                <a:gd name="T8" fmla="*/ 1691906 w 3221"/>
                <a:gd name="T9" fmla="*/ 101969058 h 9463"/>
                <a:gd name="T10" fmla="*/ 3017402 w 3221"/>
                <a:gd name="T11" fmla="*/ 101149965 h 9463"/>
                <a:gd name="T12" fmla="*/ 34481935 w 3221"/>
                <a:gd name="T13" fmla="*/ 1810446 h 9463"/>
                <a:gd name="T14" fmla="*/ 33414996 w 3221"/>
                <a:gd name="T15" fmla="*/ 42938 h 9463"/>
                <a:gd name="T16" fmla="*/ 33092032 w 3221"/>
                <a:gd name="T17" fmla="*/ 10735 h 9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2" name="Google Shape;187;p29">
              <a:extLst>
                <a:ext uri="{FF2B5EF4-FFF2-40B4-BE49-F238E27FC236}">
                  <a16:creationId xmlns:a16="http://schemas.microsoft.com/office/drawing/2014/main" id="{467E99EC-86B4-495B-B2DD-B56225CB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223" y="1982807"/>
              <a:ext cx="7443" cy="289125"/>
            </a:xfrm>
            <a:custGeom>
              <a:avLst/>
              <a:gdLst>
                <a:gd name="T0" fmla="*/ 1476055 w 337"/>
                <a:gd name="T1" fmla="*/ 0 h 13090"/>
                <a:gd name="T2" fmla="*/ 10734 w 337"/>
                <a:gd name="T3" fmla="*/ 1454791 h 13090"/>
                <a:gd name="T4" fmla="*/ 700481 w 337"/>
                <a:gd name="T5" fmla="*/ 139575215 h 13090"/>
                <a:gd name="T6" fmla="*/ 2165317 w 337"/>
                <a:gd name="T7" fmla="*/ 141040741 h 13090"/>
                <a:gd name="T8" fmla="*/ 3619926 w 337"/>
                <a:gd name="T9" fmla="*/ 139575215 h 13090"/>
                <a:gd name="T10" fmla="*/ 2940913 w 337"/>
                <a:gd name="T11" fmla="*/ 1454791 h 13090"/>
                <a:gd name="T12" fmla="*/ 1476055 w 337"/>
                <a:gd name="T13" fmla="*/ 0 h 130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3" name="Google Shape;188;p29">
              <a:extLst>
                <a:ext uri="{FF2B5EF4-FFF2-40B4-BE49-F238E27FC236}">
                  <a16:creationId xmlns:a16="http://schemas.microsoft.com/office/drawing/2014/main" id="{5789B1E6-D753-4D38-89D9-3B043DCC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20" y="1988506"/>
              <a:ext cx="95219" cy="279098"/>
            </a:xfrm>
            <a:custGeom>
              <a:avLst/>
              <a:gdLst>
                <a:gd name="T0" fmla="*/ 44933937 w 4311"/>
                <a:gd name="T1" fmla="*/ 10735 h 12636"/>
                <a:gd name="T2" fmla="*/ 43479147 w 4311"/>
                <a:gd name="T3" fmla="*/ 1260624 h 12636"/>
                <a:gd name="T4" fmla="*/ 441992 w 4311"/>
                <a:gd name="T5" fmla="*/ 133919221 h 12636"/>
                <a:gd name="T6" fmla="*/ 862051 w 4311"/>
                <a:gd name="T7" fmla="*/ 135934067 h 12636"/>
                <a:gd name="T8" fmla="*/ 1637740 w 4311"/>
                <a:gd name="T9" fmla="*/ 136160442 h 12636"/>
                <a:gd name="T10" fmla="*/ 2887625 w 4311"/>
                <a:gd name="T11" fmla="*/ 135503294 h 12636"/>
                <a:gd name="T12" fmla="*/ 46313099 w 4311"/>
                <a:gd name="T13" fmla="*/ 1691905 h 12636"/>
                <a:gd name="T14" fmla="*/ 45116865 w 4311"/>
                <a:gd name="T15" fmla="*/ 21469 h 12636"/>
                <a:gd name="T16" fmla="*/ 44933937 w 4311"/>
                <a:gd name="T17" fmla="*/ 10735 h 126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4" name="Google Shape;189;p29">
              <a:extLst>
                <a:ext uri="{FF2B5EF4-FFF2-40B4-BE49-F238E27FC236}">
                  <a16:creationId xmlns:a16="http://schemas.microsoft.com/office/drawing/2014/main" id="{00AF1E6E-A277-41A9-849A-0AD3D9580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468" y="2225880"/>
              <a:ext cx="55440" cy="88924"/>
            </a:xfrm>
            <a:custGeom>
              <a:avLst/>
              <a:gdLst>
                <a:gd name="T0" fmla="*/ 25387964 w 2510"/>
                <a:gd name="T1" fmla="*/ 10734 h 4026"/>
                <a:gd name="T2" fmla="*/ 24073174 w 2510"/>
                <a:gd name="T3" fmla="*/ 764954 h 4026"/>
                <a:gd name="T4" fmla="*/ 484934 w 2510"/>
                <a:gd name="T5" fmla="*/ 41086621 h 4026"/>
                <a:gd name="T6" fmla="*/ 829855 w 2510"/>
                <a:gd name="T7" fmla="*/ 43112701 h 4026"/>
                <a:gd name="T8" fmla="*/ 1691914 w 2510"/>
                <a:gd name="T9" fmla="*/ 43371256 h 4026"/>
                <a:gd name="T10" fmla="*/ 2855469 w 2510"/>
                <a:gd name="T11" fmla="*/ 42778518 h 4026"/>
                <a:gd name="T12" fmla="*/ 26702267 w 2510"/>
                <a:gd name="T13" fmla="*/ 2133381 h 4026"/>
                <a:gd name="T14" fmla="*/ 26055850 w 2510"/>
                <a:gd name="T15" fmla="*/ 161481 h 4026"/>
                <a:gd name="T16" fmla="*/ 25387964 w 2510"/>
                <a:gd name="T17" fmla="*/ 10734 h 4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5" name="Google Shape;190;p29">
              <a:extLst>
                <a:ext uri="{FF2B5EF4-FFF2-40B4-BE49-F238E27FC236}">
                  <a16:creationId xmlns:a16="http://schemas.microsoft.com/office/drawing/2014/main" id="{AC4ACE73-4574-4EC4-B246-DC9EFEBAA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25" y="1848383"/>
              <a:ext cx="250671" cy="256635"/>
            </a:xfrm>
            <a:custGeom>
              <a:avLst/>
              <a:gdLst>
                <a:gd name="T0" fmla="*/ 1584071 w 11349"/>
                <a:gd name="T1" fmla="*/ 10735 h 11619"/>
                <a:gd name="T2" fmla="*/ 1346984 w 11349"/>
                <a:gd name="T3" fmla="*/ 32204 h 11619"/>
                <a:gd name="T4" fmla="*/ 140013 w 11349"/>
                <a:gd name="T5" fmla="*/ 1702617 h 11619"/>
                <a:gd name="T6" fmla="*/ 23986491 w 11349"/>
                <a:gd name="T7" fmla="*/ 92778091 h 11619"/>
                <a:gd name="T8" fmla="*/ 67153102 w 11349"/>
                <a:gd name="T9" fmla="*/ 125190944 h 11619"/>
                <a:gd name="T10" fmla="*/ 85148205 w 11349"/>
                <a:gd name="T11" fmla="*/ 121397853 h 11619"/>
                <a:gd name="T12" fmla="*/ 120912567 w 11349"/>
                <a:gd name="T13" fmla="*/ 9105407 h 11619"/>
                <a:gd name="T14" fmla="*/ 119404102 w 11349"/>
                <a:gd name="T15" fmla="*/ 7693528 h 11619"/>
                <a:gd name="T16" fmla="*/ 117981512 w 11349"/>
                <a:gd name="T17" fmla="*/ 9191747 h 11619"/>
                <a:gd name="T18" fmla="*/ 83984680 w 11349"/>
                <a:gd name="T19" fmla="*/ 118736085 h 11619"/>
                <a:gd name="T20" fmla="*/ 66894524 w 11349"/>
                <a:gd name="T21" fmla="*/ 122399898 h 11619"/>
                <a:gd name="T22" fmla="*/ 26604832 w 11349"/>
                <a:gd name="T23" fmla="*/ 91571118 h 11619"/>
                <a:gd name="T24" fmla="*/ 3028130 w 11349"/>
                <a:gd name="T25" fmla="*/ 1239155 h 11619"/>
                <a:gd name="T26" fmla="*/ 1584071 w 11349"/>
                <a:gd name="T27" fmla="*/ 10735 h 116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6" name="Google Shape;191;p29">
              <a:extLst>
                <a:ext uri="{FF2B5EF4-FFF2-40B4-BE49-F238E27FC236}">
                  <a16:creationId xmlns:a16="http://schemas.microsoft.com/office/drawing/2014/main" id="{D3963F2C-13A1-4ABC-A550-8BB60C96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997" y="1564205"/>
              <a:ext cx="96721" cy="115076"/>
            </a:xfrm>
            <a:custGeom>
              <a:avLst/>
              <a:gdLst>
                <a:gd name="T0" fmla="*/ 17100821 w 4379"/>
                <a:gd name="T1" fmla="*/ 10735 h 5210"/>
                <a:gd name="T2" fmla="*/ 10473787 w 4379"/>
                <a:gd name="T3" fmla="*/ 3394521 h 5210"/>
                <a:gd name="T4" fmla="*/ 29277219 w 4379"/>
                <a:gd name="T5" fmla="*/ 51561293 h 5210"/>
                <a:gd name="T6" fmla="*/ 39104108 w 4379"/>
                <a:gd name="T7" fmla="*/ 56130097 h 5210"/>
                <a:gd name="T8" fmla="*/ 46711715 w 4379"/>
                <a:gd name="T9" fmla="*/ 45268403 h 5210"/>
                <a:gd name="T10" fmla="*/ 34190907 w 4379"/>
                <a:gd name="T11" fmla="*/ 14579179 h 5210"/>
                <a:gd name="T12" fmla="*/ 17100821 w 4379"/>
                <a:gd name="T13" fmla="*/ 10735 h 5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7" name="Google Shape;192;p29">
              <a:extLst>
                <a:ext uri="{FF2B5EF4-FFF2-40B4-BE49-F238E27FC236}">
                  <a16:creationId xmlns:a16="http://schemas.microsoft.com/office/drawing/2014/main" id="{6403E109-5F7C-4138-A526-D157A968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566" y="1558241"/>
              <a:ext cx="94071" cy="127003"/>
            </a:xfrm>
            <a:custGeom>
              <a:avLst/>
              <a:gdLst>
                <a:gd name="T0" fmla="*/ 12866368 w 4259"/>
                <a:gd name="T1" fmla="*/ 5829394 h 5750"/>
                <a:gd name="T2" fmla="*/ 13437156 w 4259"/>
                <a:gd name="T3" fmla="*/ 5862083 h 5750"/>
                <a:gd name="T4" fmla="*/ 27467075 w 4259"/>
                <a:gd name="T5" fmla="*/ 18911277 h 5750"/>
                <a:gd name="T6" fmla="*/ 39643604 w 4259"/>
                <a:gd name="T7" fmla="*/ 48392936 h 5750"/>
                <a:gd name="T8" fmla="*/ 36841817 w 4259"/>
                <a:gd name="T9" fmla="*/ 55709325 h 5750"/>
                <a:gd name="T10" fmla="*/ 34934753 w 4259"/>
                <a:gd name="T11" fmla="*/ 56129870 h 5750"/>
                <a:gd name="T12" fmla="*/ 27036279 w 4259"/>
                <a:gd name="T13" fmla="*/ 52228957 h 5750"/>
                <a:gd name="T14" fmla="*/ 6152915 w 4259"/>
                <a:gd name="T15" fmla="*/ 16508093 h 5750"/>
                <a:gd name="T16" fmla="*/ 8480482 w 4259"/>
                <a:gd name="T17" fmla="*/ 8243312 h 5750"/>
                <a:gd name="T18" fmla="*/ 12866368 w 4259"/>
                <a:gd name="T19" fmla="*/ 5829394 h 5750"/>
                <a:gd name="T20" fmla="*/ 12973692 w 4259"/>
                <a:gd name="T21" fmla="*/ 10735 h 5750"/>
                <a:gd name="T22" fmla="*/ 4094618 w 4259"/>
                <a:gd name="T23" fmla="*/ 4407291 h 5750"/>
                <a:gd name="T24" fmla="*/ 355654 w 4259"/>
                <a:gd name="T25" fmla="*/ 16885215 h 5750"/>
                <a:gd name="T26" fmla="*/ 23200241 w 4259"/>
                <a:gd name="T27" fmla="*/ 56657717 h 5750"/>
                <a:gd name="T28" fmla="*/ 34999161 w 4259"/>
                <a:gd name="T29" fmla="*/ 61959264 h 5750"/>
                <a:gd name="T30" fmla="*/ 39471388 w 4259"/>
                <a:gd name="T31" fmla="*/ 60925018 h 5750"/>
                <a:gd name="T32" fmla="*/ 45462312 w 4259"/>
                <a:gd name="T33" fmla="*/ 47961678 h 5750"/>
                <a:gd name="T34" fmla="*/ 32553514 w 4259"/>
                <a:gd name="T35" fmla="*/ 16033897 h 5750"/>
                <a:gd name="T36" fmla="*/ 32499355 w 4259"/>
                <a:gd name="T37" fmla="*/ 16033897 h 5750"/>
                <a:gd name="T38" fmla="*/ 14040654 w 4259"/>
                <a:gd name="T39" fmla="*/ 64893 h 5750"/>
                <a:gd name="T40" fmla="*/ 12973692 w 4259"/>
                <a:gd name="T41" fmla="*/ 10735 h 5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8" name="Google Shape;193;p29">
              <a:extLst>
                <a:ext uri="{FF2B5EF4-FFF2-40B4-BE49-F238E27FC236}">
                  <a16:creationId xmlns:a16="http://schemas.microsoft.com/office/drawing/2014/main" id="{C4D7AA92-F3E4-4DCA-8033-67F5538A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115" y="1564205"/>
              <a:ext cx="96743" cy="115076"/>
            </a:xfrm>
            <a:custGeom>
              <a:avLst/>
              <a:gdLst>
                <a:gd name="T0" fmla="*/ 30106510 w 4380"/>
                <a:gd name="T1" fmla="*/ 10735 h 5210"/>
                <a:gd name="T2" fmla="*/ 13016947 w 4380"/>
                <a:gd name="T3" fmla="*/ 14579179 h 5210"/>
                <a:gd name="T4" fmla="*/ 452726 w 4380"/>
                <a:gd name="T5" fmla="*/ 45268403 h 5210"/>
                <a:gd name="T6" fmla="*/ 8070597 w 4380"/>
                <a:gd name="T7" fmla="*/ 56130097 h 5210"/>
                <a:gd name="T8" fmla="*/ 17876472 w 4380"/>
                <a:gd name="T9" fmla="*/ 51561293 h 5210"/>
                <a:gd name="T10" fmla="*/ 36733538 w 4380"/>
                <a:gd name="T11" fmla="*/ 3394521 h 5210"/>
                <a:gd name="T12" fmla="*/ 30106510 w 4380"/>
                <a:gd name="T13" fmla="*/ 10735 h 5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39" name="Google Shape;194;p29">
              <a:extLst>
                <a:ext uri="{FF2B5EF4-FFF2-40B4-BE49-F238E27FC236}">
                  <a16:creationId xmlns:a16="http://schemas.microsoft.com/office/drawing/2014/main" id="{212870DB-9401-489B-A8A6-BD521B26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239" y="1558241"/>
              <a:ext cx="93960" cy="127003"/>
            </a:xfrm>
            <a:custGeom>
              <a:avLst/>
              <a:gdLst>
                <a:gd name="T0" fmla="*/ 33016095 w 4254"/>
                <a:gd name="T1" fmla="*/ 5829394 h 5750"/>
                <a:gd name="T2" fmla="*/ 37412646 w 4254"/>
                <a:gd name="T3" fmla="*/ 8243312 h 5750"/>
                <a:gd name="T4" fmla="*/ 39686062 w 4254"/>
                <a:gd name="T5" fmla="*/ 16508093 h 5750"/>
                <a:gd name="T6" fmla="*/ 18857070 w 4254"/>
                <a:gd name="T7" fmla="*/ 52228957 h 5750"/>
                <a:gd name="T8" fmla="*/ 10947952 w 4254"/>
                <a:gd name="T9" fmla="*/ 56129870 h 5750"/>
                <a:gd name="T10" fmla="*/ 9040436 w 4254"/>
                <a:gd name="T11" fmla="*/ 55709325 h 5750"/>
                <a:gd name="T12" fmla="*/ 6249908 w 4254"/>
                <a:gd name="T13" fmla="*/ 48392936 h 5750"/>
                <a:gd name="T14" fmla="*/ 18426298 w 4254"/>
                <a:gd name="T15" fmla="*/ 18911277 h 5750"/>
                <a:gd name="T16" fmla="*/ 32455560 w 4254"/>
                <a:gd name="T17" fmla="*/ 5862083 h 5750"/>
                <a:gd name="T18" fmla="*/ 33016095 w 4254"/>
                <a:gd name="T19" fmla="*/ 5829394 h 5750"/>
                <a:gd name="T20" fmla="*/ 32919021 w 4254"/>
                <a:gd name="T21" fmla="*/ 10735 h 5750"/>
                <a:gd name="T22" fmla="*/ 31852065 w 4254"/>
                <a:gd name="T23" fmla="*/ 64893 h 5750"/>
                <a:gd name="T24" fmla="*/ 13339912 w 4254"/>
                <a:gd name="T25" fmla="*/ 16033897 h 5750"/>
                <a:gd name="T26" fmla="*/ 430771 w 4254"/>
                <a:gd name="T27" fmla="*/ 47961678 h 5750"/>
                <a:gd name="T28" fmla="*/ 6422124 w 4254"/>
                <a:gd name="T29" fmla="*/ 60925018 h 5750"/>
                <a:gd name="T30" fmla="*/ 10893816 w 4254"/>
                <a:gd name="T31" fmla="*/ 61959264 h 5750"/>
                <a:gd name="T32" fmla="*/ 22693085 w 4254"/>
                <a:gd name="T33" fmla="*/ 56657717 h 5750"/>
                <a:gd name="T34" fmla="*/ 45493979 w 4254"/>
                <a:gd name="T35" fmla="*/ 16885215 h 5750"/>
                <a:gd name="T36" fmla="*/ 41797976 w 4254"/>
                <a:gd name="T37" fmla="*/ 4407291 h 5750"/>
                <a:gd name="T38" fmla="*/ 32919021 w 4254"/>
                <a:gd name="T39" fmla="*/ 10735 h 57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0" name="Google Shape;195;p29">
              <a:extLst>
                <a:ext uri="{FF2B5EF4-FFF2-40B4-BE49-F238E27FC236}">
                  <a16:creationId xmlns:a16="http://schemas.microsoft.com/office/drawing/2014/main" id="{C9D972F7-3FBF-4F95-8FC0-A8F8130F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696" y="1819934"/>
              <a:ext cx="178732" cy="231742"/>
            </a:xfrm>
            <a:custGeom>
              <a:avLst/>
              <a:gdLst>
                <a:gd name="T0" fmla="*/ 0 w 8092"/>
                <a:gd name="T1" fmla="*/ 0 h 10492"/>
                <a:gd name="T2" fmla="*/ 0 w 8092"/>
                <a:gd name="T3" fmla="*/ 0 h 10492"/>
                <a:gd name="T4" fmla="*/ 25139301 w 8092"/>
                <a:gd name="T5" fmla="*/ 87885569 h 10492"/>
                <a:gd name="T6" fmla="*/ 52013397 w 8092"/>
                <a:gd name="T7" fmla="*/ 113046319 h 10492"/>
                <a:gd name="T8" fmla="*/ 71140350 w 8092"/>
                <a:gd name="T9" fmla="*/ 99048722 h 10492"/>
                <a:gd name="T10" fmla="*/ 87195727 w 8092"/>
                <a:gd name="T11" fmla="*/ 3491105 h 10492"/>
                <a:gd name="T12" fmla="*/ 87195727 w 8092"/>
                <a:gd name="T13" fmla="*/ 3491105 h 10492"/>
                <a:gd name="T14" fmla="*/ 41119558 w 8092"/>
                <a:gd name="T15" fmla="*/ 6669982 h 10492"/>
                <a:gd name="T16" fmla="*/ 0 w 8092"/>
                <a:gd name="T17" fmla="*/ 0 h 10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1" name="Google Shape;196;p29">
              <a:extLst>
                <a:ext uri="{FF2B5EF4-FFF2-40B4-BE49-F238E27FC236}">
                  <a16:creationId xmlns:a16="http://schemas.microsoft.com/office/drawing/2014/main" id="{28D62D7B-DBC8-412D-934E-096BC9A0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334" y="1813993"/>
              <a:ext cx="191211" cy="243713"/>
            </a:xfrm>
            <a:custGeom>
              <a:avLst/>
              <a:gdLst>
                <a:gd name="T0" fmla="*/ 7284174 w 8657"/>
                <a:gd name="T1" fmla="*/ 7984726 h 11034"/>
                <a:gd name="T2" fmla="*/ 44448970 w 8657"/>
                <a:gd name="T3" fmla="*/ 12499358 h 11034"/>
                <a:gd name="T4" fmla="*/ 87076787 w 8657"/>
                <a:gd name="T5" fmla="*/ 9751745 h 11034"/>
                <a:gd name="T6" fmla="*/ 87076787 w 8657"/>
                <a:gd name="T7" fmla="*/ 9751745 h 11034"/>
                <a:gd name="T8" fmla="*/ 71624456 w 8657"/>
                <a:gd name="T9" fmla="*/ 100696849 h 11034"/>
                <a:gd name="T10" fmla="*/ 55256423 w 8657"/>
                <a:gd name="T11" fmla="*/ 113056658 h 11034"/>
                <a:gd name="T12" fmla="*/ 54620746 w 8657"/>
                <a:gd name="T13" fmla="*/ 113045946 h 11034"/>
                <a:gd name="T14" fmla="*/ 30957827 w 8657"/>
                <a:gd name="T15" fmla="*/ 89716666 h 11034"/>
                <a:gd name="T16" fmla="*/ 7284174 w 8657"/>
                <a:gd name="T17" fmla="*/ 7984726 h 11034"/>
                <a:gd name="T18" fmla="*/ 3124711 w 8657"/>
                <a:gd name="T19" fmla="*/ 0 h 11034"/>
                <a:gd name="T20" fmla="*/ 1379162 w 8657"/>
                <a:gd name="T21" fmla="*/ 582004 h 11034"/>
                <a:gd name="T22" fmla="*/ 269290 w 8657"/>
                <a:gd name="T23" fmla="*/ 3555970 h 11034"/>
                <a:gd name="T24" fmla="*/ 25527011 w 8657"/>
                <a:gd name="T25" fmla="*/ 91872026 h 11034"/>
                <a:gd name="T26" fmla="*/ 54405615 w 8657"/>
                <a:gd name="T27" fmla="*/ 118853865 h 11034"/>
                <a:gd name="T28" fmla="*/ 55137880 w 8657"/>
                <a:gd name="T29" fmla="*/ 118896781 h 11034"/>
                <a:gd name="T30" fmla="*/ 76872322 w 8657"/>
                <a:gd name="T31" fmla="*/ 103229308 h 11034"/>
                <a:gd name="T32" fmla="*/ 93229620 w 8657"/>
                <a:gd name="T33" fmla="*/ 6648501 h 11034"/>
                <a:gd name="T34" fmla="*/ 92324145 w 8657"/>
                <a:gd name="T35" fmla="*/ 4278009 h 11034"/>
                <a:gd name="T36" fmla="*/ 90298572 w 8657"/>
                <a:gd name="T37" fmla="*/ 3469630 h 11034"/>
                <a:gd name="T38" fmla="*/ 89910739 w 8657"/>
                <a:gd name="T39" fmla="*/ 3501834 h 11034"/>
                <a:gd name="T40" fmla="*/ 43888435 w 8657"/>
                <a:gd name="T41" fmla="*/ 6648501 h 11034"/>
                <a:gd name="T42" fmla="*/ 4558031 w 8657"/>
                <a:gd name="T43" fmla="*/ 398568 h 11034"/>
                <a:gd name="T44" fmla="*/ 3124711 w 8657"/>
                <a:gd name="T45" fmla="*/ 0 h 110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2" name="Google Shape;197;p29">
              <a:extLst>
                <a:ext uri="{FF2B5EF4-FFF2-40B4-BE49-F238E27FC236}">
                  <a16:creationId xmlns:a16="http://schemas.microsoft.com/office/drawing/2014/main" id="{2BFDC626-CFD8-4906-9B1C-943F1E4A9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109" y="1294605"/>
              <a:ext cx="467614" cy="614982"/>
            </a:xfrm>
            <a:custGeom>
              <a:avLst/>
              <a:gdLst>
                <a:gd name="T0" fmla="*/ 109813132 w 21171"/>
                <a:gd name="T1" fmla="*/ 10735 h 27843"/>
                <a:gd name="T2" fmla="*/ 61420660 w 21171"/>
                <a:gd name="T3" fmla="*/ 19137176 h 27843"/>
                <a:gd name="T4" fmla="*/ 12574998 w 21171"/>
                <a:gd name="T5" fmla="*/ 153766748 h 27843"/>
                <a:gd name="T6" fmla="*/ 64911763 w 21171"/>
                <a:gd name="T7" fmla="*/ 255595734 h 27843"/>
                <a:gd name="T8" fmla="*/ 123994155 w 21171"/>
                <a:gd name="T9" fmla="*/ 300012684 h 27843"/>
                <a:gd name="T10" fmla="*/ 129780610 w 21171"/>
                <a:gd name="T11" fmla="*/ 299549222 h 27843"/>
                <a:gd name="T12" fmla="*/ 194638237 w 21171"/>
                <a:gd name="T13" fmla="*/ 223538635 h 27843"/>
                <a:gd name="T14" fmla="*/ 226016680 w 21171"/>
                <a:gd name="T15" fmla="*/ 132851816 h 27843"/>
                <a:gd name="T16" fmla="*/ 181384624 w 21171"/>
                <a:gd name="T17" fmla="*/ 29600241 h 27843"/>
                <a:gd name="T18" fmla="*/ 109813132 w 21171"/>
                <a:gd name="T19" fmla="*/ 10735 h 278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3" name="Google Shape;198;p29">
              <a:extLst>
                <a:ext uri="{FF2B5EF4-FFF2-40B4-BE49-F238E27FC236}">
                  <a16:creationId xmlns:a16="http://schemas.microsoft.com/office/drawing/2014/main" id="{D975C67D-5BC6-44C6-94BC-5ADE97E0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651" y="1288921"/>
              <a:ext cx="463022" cy="466746"/>
            </a:xfrm>
            <a:custGeom>
              <a:avLst/>
              <a:gdLst>
                <a:gd name="T0" fmla="*/ 1105719 w 207866"/>
                <a:gd name="T1" fmla="*/ 9 h 209538"/>
                <a:gd name="T2" fmla="*/ 618281 w 207866"/>
                <a:gd name="T3" fmla="*/ 192641 h 209538"/>
                <a:gd name="T4" fmla="*/ 126484 w 207866"/>
                <a:gd name="T5" fmla="*/ 1548605 h 209538"/>
                <a:gd name="T6" fmla="*/ 230043 w 207866"/>
                <a:gd name="T7" fmla="*/ 1844355 h 209538"/>
                <a:gd name="T8" fmla="*/ 238895 w 207866"/>
                <a:gd name="T9" fmla="*/ 1780472 h 209538"/>
                <a:gd name="T10" fmla="*/ 1012259 w 207866"/>
                <a:gd name="T11" fmla="*/ 1175283 h 209538"/>
                <a:gd name="T12" fmla="*/ 1404696 w 207866"/>
                <a:gd name="T13" fmla="*/ 1235472 h 209538"/>
                <a:gd name="T14" fmla="*/ 1924114 w 207866"/>
                <a:gd name="T15" fmla="*/ 2315870 h 209538"/>
                <a:gd name="T16" fmla="*/ 1960191 w 207866"/>
                <a:gd name="T17" fmla="*/ 2251203 h 209538"/>
                <a:gd name="T18" fmla="*/ 2276329 w 207866"/>
                <a:gd name="T19" fmla="*/ 1337859 h 209538"/>
                <a:gd name="T20" fmla="*/ 1826674 w 207866"/>
                <a:gd name="T21" fmla="*/ 298048 h 209538"/>
                <a:gd name="T22" fmla="*/ 1105719 w 207866"/>
                <a:gd name="T23" fmla="*/ 9 h 209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4" name="Google Shape;199;p29">
              <a:extLst>
                <a:ext uri="{FF2B5EF4-FFF2-40B4-BE49-F238E27FC236}">
                  <a16:creationId xmlns:a16="http://schemas.microsoft.com/office/drawing/2014/main" id="{B3721F70-7075-468D-9509-01CDDA0F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537" y="1288973"/>
              <a:ext cx="479409" cy="626622"/>
            </a:xfrm>
            <a:custGeom>
              <a:avLst/>
              <a:gdLst>
                <a:gd name="T0" fmla="*/ 112162777 w 21705"/>
                <a:gd name="T1" fmla="*/ 5646467 h 28370"/>
                <a:gd name="T2" fmla="*/ 181848304 w 21705"/>
                <a:gd name="T3" fmla="*/ 34664676 h 28370"/>
                <a:gd name="T4" fmla="*/ 225747657 w 21705"/>
                <a:gd name="T5" fmla="*/ 134090924 h 28370"/>
                <a:gd name="T6" fmla="*/ 223721594 w 21705"/>
                <a:gd name="T7" fmla="*/ 142097152 h 28370"/>
                <a:gd name="T8" fmla="*/ 194326235 w 21705"/>
                <a:gd name="T9" fmla="*/ 224864067 h 28370"/>
                <a:gd name="T10" fmla="*/ 131537063 w 21705"/>
                <a:gd name="T11" fmla="*/ 299409114 h 28370"/>
                <a:gd name="T12" fmla="*/ 126235513 w 21705"/>
                <a:gd name="T13" fmla="*/ 299839886 h 28370"/>
                <a:gd name="T14" fmla="*/ 69297693 w 21705"/>
                <a:gd name="T15" fmla="*/ 256371337 h 28370"/>
                <a:gd name="T16" fmla="*/ 17607265 w 21705"/>
                <a:gd name="T17" fmla="*/ 155738604 h 28370"/>
                <a:gd name="T18" fmla="*/ 65558259 w 21705"/>
                <a:gd name="T19" fmla="*/ 24083555 h 28370"/>
                <a:gd name="T20" fmla="*/ 112162777 w 21705"/>
                <a:gd name="T21" fmla="*/ 5646467 h 28370"/>
                <a:gd name="T22" fmla="*/ 111990075 w 21705"/>
                <a:gd name="T23" fmla="*/ 0 h 28370"/>
                <a:gd name="T24" fmla="*/ 61722236 w 21705"/>
                <a:gd name="T25" fmla="*/ 19686975 h 28370"/>
                <a:gd name="T26" fmla="*/ 12003734 w 21705"/>
                <a:gd name="T27" fmla="*/ 157247555 h 28370"/>
                <a:gd name="T28" fmla="*/ 12003734 w 21705"/>
                <a:gd name="T29" fmla="*/ 157290493 h 28370"/>
                <a:gd name="T30" fmla="*/ 64944050 w 21705"/>
                <a:gd name="T31" fmla="*/ 260326388 h 28370"/>
                <a:gd name="T32" fmla="*/ 126192575 w 21705"/>
                <a:gd name="T33" fmla="*/ 305701971 h 28370"/>
                <a:gd name="T34" fmla="*/ 132442032 w 21705"/>
                <a:gd name="T35" fmla="*/ 305184837 h 28370"/>
                <a:gd name="T36" fmla="*/ 199412145 w 21705"/>
                <a:gd name="T37" fmla="*/ 227665334 h 28370"/>
                <a:gd name="T38" fmla="*/ 229443668 w 21705"/>
                <a:gd name="T39" fmla="*/ 143174336 h 28370"/>
                <a:gd name="T40" fmla="*/ 230736493 w 21705"/>
                <a:gd name="T41" fmla="*/ 137107831 h 28370"/>
                <a:gd name="T42" fmla="*/ 185382347 w 21705"/>
                <a:gd name="T43" fmla="*/ 30063698 h 28370"/>
                <a:gd name="T44" fmla="*/ 111990075 w 21705"/>
                <a:gd name="T45" fmla="*/ 0 h 28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5" name="Google Shape;200;p29">
              <a:extLst>
                <a:ext uri="{FF2B5EF4-FFF2-40B4-BE49-F238E27FC236}">
                  <a16:creationId xmlns:a16="http://schemas.microsoft.com/office/drawing/2014/main" id="{68486097-8501-4297-8896-E92B9F303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77" y="1672456"/>
              <a:ext cx="50315" cy="136655"/>
            </a:xfrm>
            <a:custGeom>
              <a:avLst/>
              <a:gdLst>
                <a:gd name="T0" fmla="*/ 21464494 w 2278"/>
                <a:gd name="T1" fmla="*/ 10734 h 6187"/>
                <a:gd name="T2" fmla="*/ 18554948 w 2278"/>
                <a:gd name="T3" fmla="*/ 2489034 h 6187"/>
                <a:gd name="T4" fmla="*/ 15020949 w 2278"/>
                <a:gd name="T5" fmla="*/ 44201123 h 6187"/>
                <a:gd name="T6" fmla="*/ 16453756 w 2278"/>
                <a:gd name="T7" fmla="*/ 55816952 h 6187"/>
                <a:gd name="T8" fmla="*/ 17046492 w 2278"/>
                <a:gd name="T9" fmla="*/ 60332067 h 6187"/>
                <a:gd name="T10" fmla="*/ 15936647 w 2278"/>
                <a:gd name="T11" fmla="*/ 60762838 h 6187"/>
                <a:gd name="T12" fmla="*/ 15268769 w 2278"/>
                <a:gd name="T13" fmla="*/ 60838444 h 6187"/>
                <a:gd name="T14" fmla="*/ 5689328 w 2278"/>
                <a:gd name="T15" fmla="*/ 53532338 h 6187"/>
                <a:gd name="T16" fmla="*/ 3297377 w 2278"/>
                <a:gd name="T17" fmla="*/ 52293188 h 6187"/>
                <a:gd name="T18" fmla="*/ 1594796 w 2278"/>
                <a:gd name="T19" fmla="*/ 52842989 h 6187"/>
                <a:gd name="T20" fmla="*/ 904963 w 2278"/>
                <a:gd name="T21" fmla="*/ 56937559 h 6187"/>
                <a:gd name="T22" fmla="*/ 15279504 w 2278"/>
                <a:gd name="T23" fmla="*/ 66667828 h 6187"/>
                <a:gd name="T24" fmla="*/ 17175792 w 2278"/>
                <a:gd name="T25" fmla="*/ 66441475 h 6187"/>
                <a:gd name="T26" fmla="*/ 22218711 w 2278"/>
                <a:gd name="T27" fmla="*/ 54782708 h 6187"/>
                <a:gd name="T28" fmla="*/ 20839554 w 2278"/>
                <a:gd name="T29" fmla="*/ 43942567 h 6187"/>
                <a:gd name="T30" fmla="*/ 24319881 w 2278"/>
                <a:gd name="T31" fmla="*/ 3340350 h 6187"/>
                <a:gd name="T32" fmla="*/ 21873795 w 2278"/>
                <a:gd name="T33" fmla="*/ 42938 h 6187"/>
                <a:gd name="T34" fmla="*/ 21464494 w 2278"/>
                <a:gd name="T35" fmla="*/ 10734 h 6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6" name="Google Shape;201;p29">
              <a:extLst>
                <a:ext uri="{FF2B5EF4-FFF2-40B4-BE49-F238E27FC236}">
                  <a16:creationId xmlns:a16="http://schemas.microsoft.com/office/drawing/2014/main" id="{AA56834D-8964-44FD-A488-E47AF40C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400" y="1695339"/>
              <a:ext cx="70702" cy="21845"/>
            </a:xfrm>
            <a:custGeom>
              <a:avLst/>
              <a:gdLst>
                <a:gd name="T0" fmla="*/ 3297417 w 3201"/>
                <a:gd name="T1" fmla="*/ 10735 h 989"/>
                <a:gd name="T2" fmla="*/ 948392 w 3201"/>
                <a:gd name="T3" fmla="*/ 1174815 h 989"/>
                <a:gd name="T4" fmla="*/ 1551866 w 3201"/>
                <a:gd name="T5" fmla="*/ 5226632 h 989"/>
                <a:gd name="T6" fmla="*/ 18253640 w 3201"/>
                <a:gd name="T7" fmla="*/ 10646975 h 989"/>
                <a:gd name="T8" fmla="*/ 32843961 w 3201"/>
                <a:gd name="T9" fmla="*/ 6002361 h 989"/>
                <a:gd name="T10" fmla="*/ 33576713 w 3201"/>
                <a:gd name="T11" fmla="*/ 1950544 h 989"/>
                <a:gd name="T12" fmla="*/ 31162796 w 3201"/>
                <a:gd name="T13" fmla="*/ 689851 h 989"/>
                <a:gd name="T14" fmla="*/ 29525076 w 3201"/>
                <a:gd name="T15" fmla="*/ 1217754 h 989"/>
                <a:gd name="T16" fmla="*/ 18264374 w 3201"/>
                <a:gd name="T17" fmla="*/ 4860236 h 989"/>
                <a:gd name="T18" fmla="*/ 5042968 w 3201"/>
                <a:gd name="T19" fmla="*/ 582040 h 989"/>
                <a:gd name="T20" fmla="*/ 3297417 w 3201"/>
                <a:gd name="T21" fmla="*/ 10735 h 9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7" name="Google Shape;202;p29">
              <a:extLst>
                <a:ext uri="{FF2B5EF4-FFF2-40B4-BE49-F238E27FC236}">
                  <a16:creationId xmlns:a16="http://schemas.microsoft.com/office/drawing/2014/main" id="{91643AC8-D671-435C-A359-7F193CA5E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959" y="1695339"/>
              <a:ext cx="70790" cy="21845"/>
            </a:xfrm>
            <a:custGeom>
              <a:avLst/>
              <a:gdLst>
                <a:gd name="T0" fmla="*/ 3297378 w 3205"/>
                <a:gd name="T1" fmla="*/ 10735 h 989"/>
                <a:gd name="T2" fmla="*/ 959122 w 3205"/>
                <a:gd name="T3" fmla="*/ 1174815 h 989"/>
                <a:gd name="T4" fmla="*/ 1551858 w 3205"/>
                <a:gd name="T5" fmla="*/ 5226632 h 989"/>
                <a:gd name="T6" fmla="*/ 18253461 w 3205"/>
                <a:gd name="T7" fmla="*/ 10646975 h 989"/>
                <a:gd name="T8" fmla="*/ 32843136 w 3205"/>
                <a:gd name="T9" fmla="*/ 6002361 h 989"/>
                <a:gd name="T10" fmla="*/ 33575907 w 3205"/>
                <a:gd name="T11" fmla="*/ 1950544 h 989"/>
                <a:gd name="T12" fmla="*/ 31183956 w 3205"/>
                <a:gd name="T13" fmla="*/ 700586 h 989"/>
                <a:gd name="T14" fmla="*/ 29524289 w 3205"/>
                <a:gd name="T15" fmla="*/ 1217754 h 989"/>
                <a:gd name="T16" fmla="*/ 18253461 w 3205"/>
                <a:gd name="T17" fmla="*/ 4870971 h 989"/>
                <a:gd name="T18" fmla="*/ 5042921 w 3205"/>
                <a:gd name="T19" fmla="*/ 582040 h 989"/>
                <a:gd name="T20" fmla="*/ 3297378 w 3205"/>
                <a:gd name="T21" fmla="*/ 10735 h 9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8" name="Google Shape;203;p29">
              <a:extLst>
                <a:ext uri="{FF2B5EF4-FFF2-40B4-BE49-F238E27FC236}">
                  <a16:creationId xmlns:a16="http://schemas.microsoft.com/office/drawing/2014/main" id="{64FD788A-A97D-4F5D-A1F6-04A97C739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81" y="1603079"/>
              <a:ext cx="130758" cy="56036"/>
            </a:xfrm>
            <a:custGeom>
              <a:avLst/>
              <a:gdLst>
                <a:gd name="T0" fmla="*/ 24999295 w 5920"/>
                <a:gd name="T1" fmla="*/ 0 h 2537"/>
                <a:gd name="T2" fmla="*/ 2327559 w 5920"/>
                <a:gd name="T3" fmla="*/ 4223882 h 2537"/>
                <a:gd name="T4" fmla="*/ 560559 w 5920"/>
                <a:gd name="T5" fmla="*/ 7963297 h 2537"/>
                <a:gd name="T6" fmla="*/ 3286686 w 5920"/>
                <a:gd name="T7" fmla="*/ 9913756 h 2537"/>
                <a:gd name="T8" fmla="*/ 4256548 w 5920"/>
                <a:gd name="T9" fmla="*/ 9730319 h 2537"/>
                <a:gd name="T10" fmla="*/ 25128573 w 5920"/>
                <a:gd name="T11" fmla="*/ 5797219 h 2537"/>
                <a:gd name="T12" fmla="*/ 57810652 w 5920"/>
                <a:gd name="T13" fmla="*/ 25527170 h 2537"/>
                <a:gd name="T14" fmla="*/ 60515332 w 5920"/>
                <a:gd name="T15" fmla="*/ 27337594 h 2537"/>
                <a:gd name="T16" fmla="*/ 61582269 w 5920"/>
                <a:gd name="T17" fmla="*/ 27121976 h 2537"/>
                <a:gd name="T18" fmla="*/ 63187810 w 5920"/>
                <a:gd name="T19" fmla="*/ 23340087 h 2537"/>
                <a:gd name="T20" fmla="*/ 24999295 w 5920"/>
                <a:gd name="T21" fmla="*/ 0 h 25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49" name="Google Shape;204;p29">
              <a:extLst>
                <a:ext uri="{FF2B5EF4-FFF2-40B4-BE49-F238E27FC236}">
                  <a16:creationId xmlns:a16="http://schemas.microsoft.com/office/drawing/2014/main" id="{78361CAC-24AF-48E5-B8EE-B2D7AC82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520" y="1599545"/>
              <a:ext cx="117969" cy="51287"/>
            </a:xfrm>
            <a:custGeom>
              <a:avLst/>
              <a:gdLst>
                <a:gd name="T0" fmla="*/ 31345651 w 5341"/>
                <a:gd name="T1" fmla="*/ 0 h 2322"/>
                <a:gd name="T2" fmla="*/ 18426267 w 5341"/>
                <a:gd name="T3" fmla="*/ 2499766 h 2322"/>
                <a:gd name="T4" fmla="*/ 560535 w 5341"/>
                <a:gd name="T5" fmla="*/ 21141663 h 2322"/>
                <a:gd name="T6" fmla="*/ 2327552 w 5341"/>
                <a:gd name="T7" fmla="*/ 24880578 h 2322"/>
                <a:gd name="T8" fmla="*/ 3318880 w 5341"/>
                <a:gd name="T9" fmla="*/ 25020590 h 2322"/>
                <a:gd name="T10" fmla="*/ 6066469 w 5341"/>
                <a:gd name="T11" fmla="*/ 23080873 h 2322"/>
                <a:gd name="T12" fmla="*/ 20667480 w 5341"/>
                <a:gd name="T13" fmla="*/ 7887618 h 2322"/>
                <a:gd name="T14" fmla="*/ 31356385 w 5341"/>
                <a:gd name="T15" fmla="*/ 5850826 h 2322"/>
                <a:gd name="T16" fmla="*/ 52982990 w 5341"/>
                <a:gd name="T17" fmla="*/ 11497255 h 2322"/>
                <a:gd name="T18" fmla="*/ 54232874 w 5341"/>
                <a:gd name="T19" fmla="*/ 11788522 h 2322"/>
                <a:gd name="T20" fmla="*/ 56861919 w 5341"/>
                <a:gd name="T21" fmla="*/ 10128829 h 2322"/>
                <a:gd name="T22" fmla="*/ 55482758 w 5341"/>
                <a:gd name="T23" fmla="*/ 6249902 h 2322"/>
                <a:gd name="T24" fmla="*/ 31345651 w 5341"/>
                <a:gd name="T25" fmla="*/ 0 h 2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0" name="Google Shape;205;p29">
              <a:extLst>
                <a:ext uri="{FF2B5EF4-FFF2-40B4-BE49-F238E27FC236}">
                  <a16:creationId xmlns:a16="http://schemas.microsoft.com/office/drawing/2014/main" id="{8FA3C557-7E8B-4A38-A41A-369EA4CAB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084" y="1648182"/>
              <a:ext cx="200709" cy="130559"/>
            </a:xfrm>
            <a:custGeom>
              <a:avLst/>
              <a:gdLst>
                <a:gd name="T0" fmla="*/ 47563152 w 9087"/>
                <a:gd name="T1" fmla="*/ 5807921 h 5911"/>
                <a:gd name="T2" fmla="*/ 92065949 w 9087"/>
                <a:gd name="T3" fmla="*/ 28361033 h 5911"/>
                <a:gd name="T4" fmla="*/ 48942316 w 9087"/>
                <a:gd name="T5" fmla="*/ 57886075 h 5911"/>
                <a:gd name="T6" fmla="*/ 5818661 w 9087"/>
                <a:gd name="T7" fmla="*/ 28361033 h 5911"/>
                <a:gd name="T8" fmla="*/ 47563152 w 9087"/>
                <a:gd name="T9" fmla="*/ 5807921 h 5911"/>
                <a:gd name="T10" fmla="*/ 47563152 w 9087"/>
                <a:gd name="T11" fmla="*/ 0 h 5911"/>
                <a:gd name="T12" fmla="*/ 0 w 9087"/>
                <a:gd name="T13" fmla="*/ 28361033 h 5911"/>
                <a:gd name="T14" fmla="*/ 48942316 w 9087"/>
                <a:gd name="T15" fmla="*/ 63693996 h 5911"/>
                <a:gd name="T16" fmla="*/ 97917322 w 9087"/>
                <a:gd name="T17" fmla="*/ 28361033 h 5911"/>
                <a:gd name="T18" fmla="*/ 47563152 w 9087"/>
                <a:gd name="T19" fmla="*/ 0 h 5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1" name="Google Shape;206;p29">
              <a:extLst>
                <a:ext uri="{FF2B5EF4-FFF2-40B4-BE49-F238E27FC236}">
                  <a16:creationId xmlns:a16="http://schemas.microsoft.com/office/drawing/2014/main" id="{C737019F-F34E-4C7F-92AD-E4658E56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380" y="1648182"/>
              <a:ext cx="200731" cy="130559"/>
            </a:xfrm>
            <a:custGeom>
              <a:avLst/>
              <a:gdLst>
                <a:gd name="T0" fmla="*/ 47563109 w 9088"/>
                <a:gd name="T1" fmla="*/ 5807921 h 5911"/>
                <a:gd name="T2" fmla="*/ 92065865 w 9088"/>
                <a:gd name="T3" fmla="*/ 28361033 h 5911"/>
                <a:gd name="T4" fmla="*/ 48974963 w 9088"/>
                <a:gd name="T5" fmla="*/ 57886075 h 5911"/>
                <a:gd name="T6" fmla="*/ 5851348 w 9088"/>
                <a:gd name="T7" fmla="*/ 28361033 h 5911"/>
                <a:gd name="T8" fmla="*/ 47563109 w 9088"/>
                <a:gd name="T9" fmla="*/ 5807921 h 5911"/>
                <a:gd name="T10" fmla="*/ 47563109 w 9088"/>
                <a:gd name="T11" fmla="*/ 0 h 5911"/>
                <a:gd name="T12" fmla="*/ 10735 w 9088"/>
                <a:gd name="T13" fmla="*/ 28361033 h 5911"/>
                <a:gd name="T14" fmla="*/ 48974963 w 9088"/>
                <a:gd name="T15" fmla="*/ 63693996 h 5911"/>
                <a:gd name="T16" fmla="*/ 97917236 w 9088"/>
                <a:gd name="T17" fmla="*/ 28361033 h 5911"/>
                <a:gd name="T18" fmla="*/ 47563109 w 9088"/>
                <a:gd name="T19" fmla="*/ 0 h 5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2" name="Google Shape;207;p29">
              <a:extLst>
                <a:ext uri="{FF2B5EF4-FFF2-40B4-BE49-F238E27FC236}">
                  <a16:creationId xmlns:a16="http://schemas.microsoft.com/office/drawing/2014/main" id="{86A2E87E-87B3-4FB3-99F3-65E958E0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23" y="2852679"/>
              <a:ext cx="75628" cy="1466014"/>
            </a:xfrm>
            <a:custGeom>
              <a:avLst/>
              <a:gdLst>
                <a:gd name="T0" fmla="*/ 2887669 w 3424"/>
                <a:gd name="T1" fmla="*/ 0 h 66373"/>
                <a:gd name="T2" fmla="*/ 10735 w 3424"/>
                <a:gd name="T3" fmla="*/ 706769009 h 66373"/>
                <a:gd name="T4" fmla="*/ 8404890 w 3424"/>
                <a:gd name="T5" fmla="*/ 715206503 h 66373"/>
                <a:gd name="T6" fmla="*/ 16788820 w 3424"/>
                <a:gd name="T7" fmla="*/ 707103193 h 66373"/>
                <a:gd name="T8" fmla="*/ 36896083 w 3424"/>
                <a:gd name="T9" fmla="*/ 991331 h 66373"/>
                <a:gd name="T10" fmla="*/ 2887669 w 3424"/>
                <a:gd name="T11" fmla="*/ 0 h 66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3" name="Google Shape;208;p29">
              <a:extLst>
                <a:ext uri="{FF2B5EF4-FFF2-40B4-BE49-F238E27FC236}">
                  <a16:creationId xmlns:a16="http://schemas.microsoft.com/office/drawing/2014/main" id="{8220F163-8F2C-48C5-A7E3-7F4014D3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237" y="2846760"/>
              <a:ext cx="87709" cy="1477853"/>
            </a:xfrm>
            <a:custGeom>
              <a:avLst/>
              <a:gdLst>
                <a:gd name="T0" fmla="*/ 8738895 w 3971"/>
                <a:gd name="T1" fmla="*/ 5905029 h 66909"/>
                <a:gd name="T2" fmla="*/ 36841159 w 3971"/>
                <a:gd name="T3" fmla="*/ 6724144 h 66909"/>
                <a:gd name="T4" fmla="*/ 16787980 w 3971"/>
                <a:gd name="T5" fmla="*/ 709872858 h 66909"/>
                <a:gd name="T6" fmla="*/ 11325019 w 3971"/>
                <a:gd name="T7" fmla="*/ 715163678 h 66909"/>
                <a:gd name="T8" fmla="*/ 7456347 w 3971"/>
                <a:gd name="T9" fmla="*/ 713568871 h 66909"/>
                <a:gd name="T10" fmla="*/ 5850815 w 3971"/>
                <a:gd name="T11" fmla="*/ 709657218 h 66909"/>
                <a:gd name="T12" fmla="*/ 8738895 w 3971"/>
                <a:gd name="T13" fmla="*/ 5905029 h 66909"/>
                <a:gd name="T14" fmla="*/ 5764962 w 3971"/>
                <a:gd name="T15" fmla="*/ 0 h 66909"/>
                <a:gd name="T16" fmla="*/ 3782310 w 3971"/>
                <a:gd name="T17" fmla="*/ 819115 h 66909"/>
                <a:gd name="T18" fmla="*/ 2887594 w 3971"/>
                <a:gd name="T19" fmla="*/ 2887632 h 66909"/>
                <a:gd name="T20" fmla="*/ 42938 w 3971"/>
                <a:gd name="T21" fmla="*/ 709657218 h 66909"/>
                <a:gd name="T22" fmla="*/ 3318850 w 3971"/>
                <a:gd name="T23" fmla="*/ 717663453 h 66909"/>
                <a:gd name="T24" fmla="*/ 11325019 w 3971"/>
                <a:gd name="T25" fmla="*/ 720971610 h 66909"/>
                <a:gd name="T26" fmla="*/ 22595857 w 3971"/>
                <a:gd name="T27" fmla="*/ 710088477 h 66909"/>
                <a:gd name="T28" fmla="*/ 42735399 w 3971"/>
                <a:gd name="T29" fmla="*/ 3965304 h 66909"/>
                <a:gd name="T30" fmla="*/ 39901455 w 3971"/>
                <a:gd name="T31" fmla="*/ 959128 h 66909"/>
                <a:gd name="T32" fmla="*/ 5904974 w 3971"/>
                <a:gd name="T33" fmla="*/ 10735 h 66909"/>
                <a:gd name="T34" fmla="*/ 5764962 w 3971"/>
                <a:gd name="T35" fmla="*/ 0 h 669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4" name="Google Shape;209;p29">
              <a:extLst>
                <a:ext uri="{FF2B5EF4-FFF2-40B4-BE49-F238E27FC236}">
                  <a16:creationId xmlns:a16="http://schemas.microsoft.com/office/drawing/2014/main" id="{E26CDC58-9D53-4D13-BBB4-DC80310E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662" y="3191281"/>
              <a:ext cx="75628" cy="1515136"/>
            </a:xfrm>
            <a:custGeom>
              <a:avLst/>
              <a:gdLst>
                <a:gd name="T0" fmla="*/ 2887669 w 3424"/>
                <a:gd name="T1" fmla="*/ 0 h 68597"/>
                <a:gd name="T2" fmla="*/ 0 w 3424"/>
                <a:gd name="T3" fmla="*/ 730732973 h 68597"/>
                <a:gd name="T4" fmla="*/ 8394178 w 3424"/>
                <a:gd name="T5" fmla="*/ 739170463 h 68597"/>
                <a:gd name="T6" fmla="*/ 16745395 w 3424"/>
                <a:gd name="T7" fmla="*/ 731077891 h 68597"/>
                <a:gd name="T8" fmla="*/ 36896083 w 3424"/>
                <a:gd name="T9" fmla="*/ 991331 h 68597"/>
                <a:gd name="T10" fmla="*/ 2887669 w 3424"/>
                <a:gd name="T11" fmla="*/ 0 h 68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5" name="Google Shape;210;p29">
              <a:extLst>
                <a:ext uri="{FF2B5EF4-FFF2-40B4-BE49-F238E27FC236}">
                  <a16:creationId xmlns:a16="http://schemas.microsoft.com/office/drawing/2014/main" id="{EA7316D5-FED6-452D-8C9B-948C9EA4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655" y="3185361"/>
              <a:ext cx="87709" cy="1526975"/>
            </a:xfrm>
            <a:custGeom>
              <a:avLst/>
              <a:gdLst>
                <a:gd name="T0" fmla="*/ 8695980 w 3971"/>
                <a:gd name="T1" fmla="*/ 5894292 h 69133"/>
                <a:gd name="T2" fmla="*/ 36851894 w 3971"/>
                <a:gd name="T3" fmla="*/ 6724141 h 69133"/>
                <a:gd name="T4" fmla="*/ 16787980 w 3971"/>
                <a:gd name="T5" fmla="*/ 733836823 h 69133"/>
                <a:gd name="T6" fmla="*/ 11325019 w 3971"/>
                <a:gd name="T7" fmla="*/ 739138375 h 69133"/>
                <a:gd name="T8" fmla="*/ 7445613 w 3971"/>
                <a:gd name="T9" fmla="*/ 737489410 h 69133"/>
                <a:gd name="T10" fmla="*/ 5862036 w 3971"/>
                <a:gd name="T11" fmla="*/ 733621183 h 69133"/>
                <a:gd name="T12" fmla="*/ 8695980 w 3971"/>
                <a:gd name="T13" fmla="*/ 5894292 h 69133"/>
                <a:gd name="T14" fmla="*/ 5721538 w 3971"/>
                <a:gd name="T15" fmla="*/ 0 h 69133"/>
                <a:gd name="T16" fmla="*/ 3793044 w 3971"/>
                <a:gd name="T17" fmla="*/ 829849 h 69133"/>
                <a:gd name="T18" fmla="*/ 2898814 w 3971"/>
                <a:gd name="T19" fmla="*/ 2887631 h 69133"/>
                <a:gd name="T20" fmla="*/ 0 w 3971"/>
                <a:gd name="T21" fmla="*/ 733621183 h 69133"/>
                <a:gd name="T22" fmla="*/ 3318850 w 3971"/>
                <a:gd name="T23" fmla="*/ 741627415 h 69133"/>
                <a:gd name="T24" fmla="*/ 11325019 w 3971"/>
                <a:gd name="T25" fmla="*/ 744935570 h 69133"/>
                <a:gd name="T26" fmla="*/ 22606592 w 3971"/>
                <a:gd name="T27" fmla="*/ 734009039 h 69133"/>
                <a:gd name="T28" fmla="*/ 42746133 w 3971"/>
                <a:gd name="T29" fmla="*/ 3965302 h 69133"/>
                <a:gd name="T30" fmla="*/ 39901455 w 3971"/>
                <a:gd name="T31" fmla="*/ 948393 h 69133"/>
                <a:gd name="T32" fmla="*/ 5904974 w 3971"/>
                <a:gd name="T33" fmla="*/ 10735 h 69133"/>
                <a:gd name="T34" fmla="*/ 5721538 w 3971"/>
                <a:gd name="T35" fmla="*/ 0 h 69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6" name="Google Shape;211;p29">
              <a:extLst>
                <a:ext uri="{FF2B5EF4-FFF2-40B4-BE49-F238E27FC236}">
                  <a16:creationId xmlns:a16="http://schemas.microsoft.com/office/drawing/2014/main" id="{2B786C5E-F199-4055-B121-E2CD5594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351" y="2852679"/>
              <a:ext cx="75628" cy="1466014"/>
            </a:xfrm>
            <a:custGeom>
              <a:avLst/>
              <a:gdLst>
                <a:gd name="T0" fmla="*/ 34008436 w 3424"/>
                <a:gd name="T1" fmla="*/ 0 h 66373"/>
                <a:gd name="T2" fmla="*/ 10735 w 3424"/>
                <a:gd name="T3" fmla="*/ 991331 h 66373"/>
                <a:gd name="T4" fmla="*/ 20150687 w 3424"/>
                <a:gd name="T5" fmla="*/ 707103193 h 66373"/>
                <a:gd name="T6" fmla="*/ 28501927 w 3424"/>
                <a:gd name="T7" fmla="*/ 715206503 h 66373"/>
                <a:gd name="T8" fmla="*/ 36896083 w 3424"/>
                <a:gd name="T9" fmla="*/ 706769009 h 66373"/>
                <a:gd name="T10" fmla="*/ 34008436 w 3424"/>
                <a:gd name="T11" fmla="*/ 0 h 66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7" name="Google Shape;212;p29">
              <a:extLst>
                <a:ext uri="{FF2B5EF4-FFF2-40B4-BE49-F238E27FC236}">
                  <a16:creationId xmlns:a16="http://schemas.microsoft.com/office/drawing/2014/main" id="{EE05A63B-D686-4DF9-8006-B64A6527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277" y="2846760"/>
              <a:ext cx="87732" cy="1477853"/>
            </a:xfrm>
            <a:custGeom>
              <a:avLst/>
              <a:gdLst>
                <a:gd name="T0" fmla="*/ 34094285 w 3972"/>
                <a:gd name="T1" fmla="*/ 5905029 h 66909"/>
                <a:gd name="T2" fmla="*/ 36928281 w 3972"/>
                <a:gd name="T3" fmla="*/ 709657218 h 66909"/>
                <a:gd name="T4" fmla="*/ 35344179 w 3972"/>
                <a:gd name="T5" fmla="*/ 713568871 h 66909"/>
                <a:gd name="T6" fmla="*/ 31465197 w 3972"/>
                <a:gd name="T7" fmla="*/ 715163678 h 66909"/>
                <a:gd name="T8" fmla="*/ 26001627 w 3972"/>
                <a:gd name="T9" fmla="*/ 709915774 h 66909"/>
                <a:gd name="T10" fmla="*/ 5980707 w 3972"/>
                <a:gd name="T11" fmla="*/ 6724144 h 66909"/>
                <a:gd name="T12" fmla="*/ 34094285 w 3972"/>
                <a:gd name="T13" fmla="*/ 5905029 h 66909"/>
                <a:gd name="T14" fmla="*/ 37036090 w 3972"/>
                <a:gd name="T15" fmla="*/ 0 h 66909"/>
                <a:gd name="T16" fmla="*/ 36896077 w 3972"/>
                <a:gd name="T17" fmla="*/ 10735 h 66909"/>
                <a:gd name="T18" fmla="*/ 2887668 w 3972"/>
                <a:gd name="T19" fmla="*/ 959128 h 66909"/>
                <a:gd name="T20" fmla="*/ 42938 w 3972"/>
                <a:gd name="T21" fmla="*/ 3965304 h 66909"/>
                <a:gd name="T22" fmla="*/ 20193600 w 3972"/>
                <a:gd name="T23" fmla="*/ 710088477 h 66909"/>
                <a:gd name="T24" fmla="*/ 31465197 w 3972"/>
                <a:gd name="T25" fmla="*/ 720971610 h 66909"/>
                <a:gd name="T26" fmla="*/ 39471515 w 3972"/>
                <a:gd name="T27" fmla="*/ 717663453 h 66909"/>
                <a:gd name="T28" fmla="*/ 42790444 w 3972"/>
                <a:gd name="T29" fmla="*/ 709657218 h 66909"/>
                <a:gd name="T30" fmla="*/ 39902289 w 3972"/>
                <a:gd name="T31" fmla="*/ 2887632 h 66909"/>
                <a:gd name="T32" fmla="*/ 38997294 w 3972"/>
                <a:gd name="T33" fmla="*/ 819115 h 66909"/>
                <a:gd name="T34" fmla="*/ 37036090 w 3972"/>
                <a:gd name="T35" fmla="*/ 0 h 669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8" name="Google Shape;213;p29">
              <a:extLst>
                <a:ext uri="{FF2B5EF4-FFF2-40B4-BE49-F238E27FC236}">
                  <a16:creationId xmlns:a16="http://schemas.microsoft.com/office/drawing/2014/main" id="{37DB8C19-4F27-4E9A-A57A-8781FEAA4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933" y="3191281"/>
              <a:ext cx="75716" cy="1515136"/>
            </a:xfrm>
            <a:custGeom>
              <a:avLst/>
              <a:gdLst>
                <a:gd name="T0" fmla="*/ 34007616 w 3428"/>
                <a:gd name="T1" fmla="*/ 0 h 68597"/>
                <a:gd name="T2" fmla="*/ 10735 w 3428"/>
                <a:gd name="T3" fmla="*/ 991331 h 68597"/>
                <a:gd name="T4" fmla="*/ 20150506 w 3428"/>
                <a:gd name="T5" fmla="*/ 731077891 h 68597"/>
                <a:gd name="T6" fmla="*/ 28501177 w 3428"/>
                <a:gd name="T7" fmla="*/ 739170463 h 68597"/>
                <a:gd name="T8" fmla="*/ 36895757 w 3428"/>
                <a:gd name="T9" fmla="*/ 730732973 h 68597"/>
                <a:gd name="T10" fmla="*/ 34007616 w 3428"/>
                <a:gd name="T11" fmla="*/ 0 h 68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59" name="Google Shape;214;p29">
              <a:extLst>
                <a:ext uri="{FF2B5EF4-FFF2-40B4-BE49-F238E27FC236}">
                  <a16:creationId xmlns:a16="http://schemas.microsoft.com/office/drawing/2014/main" id="{F61BC731-C2DB-4E08-B1BF-5098CB151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837" y="3185361"/>
              <a:ext cx="87732" cy="1526975"/>
            </a:xfrm>
            <a:custGeom>
              <a:avLst/>
              <a:gdLst>
                <a:gd name="T0" fmla="*/ 34094285 w 3972"/>
                <a:gd name="T1" fmla="*/ 5894292 h 69133"/>
                <a:gd name="T2" fmla="*/ 36939015 w 3972"/>
                <a:gd name="T3" fmla="*/ 733621183 h 69133"/>
                <a:gd name="T4" fmla="*/ 35344179 w 3972"/>
                <a:gd name="T5" fmla="*/ 737489410 h 69133"/>
                <a:gd name="T6" fmla="*/ 31518847 w 3972"/>
                <a:gd name="T7" fmla="*/ 739138375 h 69133"/>
                <a:gd name="T8" fmla="*/ 26045029 w 3972"/>
                <a:gd name="T9" fmla="*/ 733879739 h 69133"/>
                <a:gd name="T10" fmla="*/ 5991442 w 3972"/>
                <a:gd name="T11" fmla="*/ 6724141 h 69133"/>
                <a:gd name="T12" fmla="*/ 34094285 w 3972"/>
                <a:gd name="T13" fmla="*/ 5894292 h 69133"/>
                <a:gd name="T14" fmla="*/ 36896077 w 3972"/>
                <a:gd name="T15" fmla="*/ 10735 h 69133"/>
                <a:gd name="T16" fmla="*/ 2887668 w 3972"/>
                <a:gd name="T17" fmla="*/ 948393 h 69133"/>
                <a:gd name="T18" fmla="*/ 53673 w 3972"/>
                <a:gd name="T19" fmla="*/ 3965302 h 69133"/>
                <a:gd name="T20" fmla="*/ 20193600 w 3972"/>
                <a:gd name="T21" fmla="*/ 734052441 h 69133"/>
                <a:gd name="T22" fmla="*/ 31518847 w 3972"/>
                <a:gd name="T23" fmla="*/ 744935570 h 69133"/>
                <a:gd name="T24" fmla="*/ 39482227 w 3972"/>
                <a:gd name="T25" fmla="*/ 741627415 h 69133"/>
                <a:gd name="T26" fmla="*/ 42790444 w 3972"/>
                <a:gd name="T27" fmla="*/ 733621183 h 69133"/>
                <a:gd name="T28" fmla="*/ 39913510 w 3972"/>
                <a:gd name="T29" fmla="*/ 2887631 h 69133"/>
                <a:gd name="T30" fmla="*/ 39040232 w 3972"/>
                <a:gd name="T31" fmla="*/ 829849 h 69133"/>
                <a:gd name="T32" fmla="*/ 36896077 w 3972"/>
                <a:gd name="T33" fmla="*/ 10735 h 69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0" name="Google Shape;215;p29">
              <a:extLst>
                <a:ext uri="{FF2B5EF4-FFF2-40B4-BE49-F238E27FC236}">
                  <a16:creationId xmlns:a16="http://schemas.microsoft.com/office/drawing/2014/main" id="{9B566D44-9658-4D8C-B1ED-0DC58BD4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907" y="3253545"/>
              <a:ext cx="48107" cy="1343671"/>
            </a:xfrm>
            <a:custGeom>
              <a:avLst/>
              <a:gdLst>
                <a:gd name="T0" fmla="*/ 1853401 w 2178"/>
                <a:gd name="T1" fmla="*/ 10735 h 60834"/>
                <a:gd name="T2" fmla="*/ 10735 w 2178"/>
                <a:gd name="T3" fmla="*/ 648580918 h 60834"/>
                <a:gd name="T4" fmla="*/ 5333847 w 2178"/>
                <a:gd name="T5" fmla="*/ 655509480 h 60834"/>
                <a:gd name="T6" fmla="*/ 10678915 w 2178"/>
                <a:gd name="T7" fmla="*/ 648839497 h 60834"/>
                <a:gd name="T8" fmla="*/ 23469788 w 2178"/>
                <a:gd name="T9" fmla="*/ 829849 h 60834"/>
                <a:gd name="T10" fmla="*/ 1853401 w 2178"/>
                <a:gd name="T11" fmla="*/ 10735 h 608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1" name="Google Shape;216;p29">
              <a:extLst>
                <a:ext uri="{FF2B5EF4-FFF2-40B4-BE49-F238E27FC236}">
                  <a16:creationId xmlns:a16="http://schemas.microsoft.com/office/drawing/2014/main" id="{CCC4B1D1-BFE9-4141-8730-CF44DFEE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899" y="3247538"/>
              <a:ext cx="60188" cy="1355664"/>
            </a:xfrm>
            <a:custGeom>
              <a:avLst/>
              <a:gdLst>
                <a:gd name="T0" fmla="*/ 7671949 w 2725"/>
                <a:gd name="T1" fmla="*/ 5947963 h 61377"/>
                <a:gd name="T2" fmla="*/ 23425611 w 2725"/>
                <a:gd name="T3" fmla="*/ 6551437 h 61377"/>
                <a:gd name="T4" fmla="*/ 10689300 w 2725"/>
                <a:gd name="T5" fmla="*/ 651726616 h 61377"/>
                <a:gd name="T6" fmla="*/ 8264685 w 2725"/>
                <a:gd name="T7" fmla="*/ 655508503 h 61377"/>
                <a:gd name="T8" fmla="*/ 7068457 w 2725"/>
                <a:gd name="T9" fmla="*/ 654948431 h 61377"/>
                <a:gd name="T10" fmla="*/ 5862002 w 2725"/>
                <a:gd name="T11" fmla="*/ 651510998 h 61377"/>
                <a:gd name="T12" fmla="*/ 7671949 w 2725"/>
                <a:gd name="T13" fmla="*/ 5947963 h 61377"/>
                <a:gd name="T14" fmla="*/ 4730203 w 2725"/>
                <a:gd name="T15" fmla="*/ 10735 h 61377"/>
                <a:gd name="T16" fmla="*/ 2769046 w 2725"/>
                <a:gd name="T17" fmla="*/ 829849 h 61377"/>
                <a:gd name="T18" fmla="*/ 1864083 w 2725"/>
                <a:gd name="T19" fmla="*/ 2941789 h 61377"/>
                <a:gd name="T20" fmla="*/ 10734 w 2725"/>
                <a:gd name="T21" fmla="*/ 651510998 h 61377"/>
                <a:gd name="T22" fmla="*/ 2941746 w 2725"/>
                <a:gd name="T23" fmla="*/ 659043010 h 61377"/>
                <a:gd name="T24" fmla="*/ 8264685 w 2725"/>
                <a:gd name="T25" fmla="*/ 661370590 h 61377"/>
                <a:gd name="T26" fmla="*/ 16497144 w 2725"/>
                <a:gd name="T27" fmla="*/ 651855895 h 61377"/>
                <a:gd name="T28" fmla="*/ 29319817 w 2725"/>
                <a:gd name="T29" fmla="*/ 3803820 h 61377"/>
                <a:gd name="T30" fmla="*/ 26518104 w 2725"/>
                <a:gd name="T31" fmla="*/ 829849 h 61377"/>
                <a:gd name="T32" fmla="*/ 4870214 w 2725"/>
                <a:gd name="T33" fmla="*/ 10735 h 61377"/>
                <a:gd name="T34" fmla="*/ 4730203 w 2725"/>
                <a:gd name="T35" fmla="*/ 10735 h 613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2" name="Google Shape;217;p29">
              <a:extLst>
                <a:ext uri="{FF2B5EF4-FFF2-40B4-BE49-F238E27FC236}">
                  <a16:creationId xmlns:a16="http://schemas.microsoft.com/office/drawing/2014/main" id="{C9459298-F808-4821-8EA9-226F1909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691" y="3210784"/>
              <a:ext cx="40685" cy="1172228"/>
            </a:xfrm>
            <a:custGeom>
              <a:avLst/>
              <a:gdLst>
                <a:gd name="T0" fmla="*/ 18242783 w 1842"/>
                <a:gd name="T1" fmla="*/ 0 h 53072"/>
                <a:gd name="T2" fmla="*/ 0 w 1842"/>
                <a:gd name="T3" fmla="*/ 679102 h 53072"/>
                <a:gd name="T4" fmla="*/ 10807897 w 1842"/>
                <a:gd name="T5" fmla="*/ 566277058 h 53072"/>
                <a:gd name="T6" fmla="*/ 15322497 w 1842"/>
                <a:gd name="T7" fmla="*/ 571869857 h 53072"/>
                <a:gd name="T8" fmla="*/ 19794644 w 1842"/>
                <a:gd name="T9" fmla="*/ 566018502 h 53072"/>
                <a:gd name="T10" fmla="*/ 18242783 w 1842"/>
                <a:gd name="T11" fmla="*/ 0 h 53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3" name="Google Shape;218;p29">
              <a:extLst>
                <a:ext uri="{FF2B5EF4-FFF2-40B4-BE49-F238E27FC236}">
                  <a16:creationId xmlns:a16="http://schemas.microsoft.com/office/drawing/2014/main" id="{5F4A61B5-1374-4D6D-B70A-8360FD59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573" y="3204843"/>
              <a:ext cx="52701" cy="1184155"/>
            </a:xfrm>
            <a:custGeom>
              <a:avLst/>
              <a:gdLst>
                <a:gd name="T0" fmla="*/ 18340191 w 2386"/>
                <a:gd name="T1" fmla="*/ 5947965 h 53612"/>
                <a:gd name="T2" fmla="*/ 19848663 w 2386"/>
                <a:gd name="T3" fmla="*/ 568960039 h 53612"/>
                <a:gd name="T4" fmla="*/ 18997341 w 2386"/>
                <a:gd name="T5" fmla="*/ 571492503 h 53612"/>
                <a:gd name="T6" fmla="*/ 18307987 w 2386"/>
                <a:gd name="T7" fmla="*/ 571891094 h 53612"/>
                <a:gd name="T8" fmla="*/ 16713175 w 2386"/>
                <a:gd name="T9" fmla="*/ 569089317 h 53612"/>
                <a:gd name="T10" fmla="*/ 5948012 w 2386"/>
                <a:gd name="T11" fmla="*/ 6379223 h 53612"/>
                <a:gd name="T12" fmla="*/ 18340191 w 2386"/>
                <a:gd name="T13" fmla="*/ 5947965 h 53612"/>
                <a:gd name="T14" fmla="*/ 21281993 w 2386"/>
                <a:gd name="T15" fmla="*/ 0 h 53612"/>
                <a:gd name="T16" fmla="*/ 21141980 w 2386"/>
                <a:gd name="T17" fmla="*/ 10735 h 53612"/>
                <a:gd name="T18" fmla="*/ 2855462 w 2386"/>
                <a:gd name="T19" fmla="*/ 657147 h 53612"/>
                <a:gd name="T20" fmla="*/ 53673 w 2386"/>
                <a:gd name="T21" fmla="*/ 3674543 h 53612"/>
                <a:gd name="T22" fmla="*/ 10851017 w 2386"/>
                <a:gd name="T23" fmla="*/ 569261533 h 53612"/>
                <a:gd name="T24" fmla="*/ 18307987 w 2386"/>
                <a:gd name="T25" fmla="*/ 577688312 h 53612"/>
                <a:gd name="T26" fmla="*/ 23124651 w 2386"/>
                <a:gd name="T27" fmla="*/ 575630022 h 53612"/>
                <a:gd name="T28" fmla="*/ 25710799 w 2386"/>
                <a:gd name="T29" fmla="*/ 568917101 h 53612"/>
                <a:gd name="T30" fmla="*/ 24158925 w 2386"/>
                <a:gd name="T31" fmla="*/ 2898852 h 53612"/>
                <a:gd name="T32" fmla="*/ 23253930 w 2386"/>
                <a:gd name="T33" fmla="*/ 829849 h 53612"/>
                <a:gd name="T34" fmla="*/ 21281993 w 2386"/>
                <a:gd name="T35" fmla="*/ 0 h 53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4" name="Google Shape;219;p29">
              <a:extLst>
                <a:ext uri="{FF2B5EF4-FFF2-40B4-BE49-F238E27FC236}">
                  <a16:creationId xmlns:a16="http://schemas.microsoft.com/office/drawing/2014/main" id="{B1F647B7-17BA-4F1C-82A2-1BA4041F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148" y="3210784"/>
              <a:ext cx="40685" cy="1172228"/>
            </a:xfrm>
            <a:custGeom>
              <a:avLst/>
              <a:gdLst>
                <a:gd name="T0" fmla="*/ 18296455 w 1842"/>
                <a:gd name="T1" fmla="*/ 0 h 53072"/>
                <a:gd name="T2" fmla="*/ 0 w 1842"/>
                <a:gd name="T3" fmla="*/ 679102 h 53072"/>
                <a:gd name="T4" fmla="*/ 10850835 w 1842"/>
                <a:gd name="T5" fmla="*/ 566277058 h 53072"/>
                <a:gd name="T6" fmla="*/ 15333231 w 1842"/>
                <a:gd name="T7" fmla="*/ 571869857 h 53072"/>
                <a:gd name="T8" fmla="*/ 19848316 w 1842"/>
                <a:gd name="T9" fmla="*/ 566018502 h 53072"/>
                <a:gd name="T10" fmla="*/ 18296455 w 1842"/>
                <a:gd name="T11" fmla="*/ 0 h 53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5" name="Google Shape;220;p29">
              <a:extLst>
                <a:ext uri="{FF2B5EF4-FFF2-40B4-BE49-F238E27FC236}">
                  <a16:creationId xmlns:a16="http://schemas.microsoft.com/office/drawing/2014/main" id="{29D77FB3-0E74-45E8-8D7D-F272CBB2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140" y="3204843"/>
              <a:ext cx="52723" cy="1184155"/>
            </a:xfrm>
            <a:custGeom>
              <a:avLst/>
              <a:gdLst>
                <a:gd name="T0" fmla="*/ 18307935 w 2387"/>
                <a:gd name="T1" fmla="*/ 5947965 h 53612"/>
                <a:gd name="T2" fmla="*/ 19848586 w 2387"/>
                <a:gd name="T3" fmla="*/ 568960039 h 53612"/>
                <a:gd name="T4" fmla="*/ 18943615 w 2387"/>
                <a:gd name="T5" fmla="*/ 571492503 h 53612"/>
                <a:gd name="T6" fmla="*/ 18264511 w 2387"/>
                <a:gd name="T7" fmla="*/ 571891094 h 53612"/>
                <a:gd name="T8" fmla="*/ 16669701 w 2387"/>
                <a:gd name="T9" fmla="*/ 569089317 h 53612"/>
                <a:gd name="T10" fmla="*/ 5905064 w 2387"/>
                <a:gd name="T11" fmla="*/ 6379223 h 53612"/>
                <a:gd name="T12" fmla="*/ 18307935 w 2387"/>
                <a:gd name="T13" fmla="*/ 5947965 h 53612"/>
                <a:gd name="T14" fmla="*/ 21249732 w 2387"/>
                <a:gd name="T15" fmla="*/ 0 h 53612"/>
                <a:gd name="T16" fmla="*/ 21098499 w 2387"/>
                <a:gd name="T17" fmla="*/ 10735 h 53612"/>
                <a:gd name="T18" fmla="*/ 2855435 w 2387"/>
                <a:gd name="T19" fmla="*/ 657147 h 53612"/>
                <a:gd name="T20" fmla="*/ 53673 w 2387"/>
                <a:gd name="T21" fmla="*/ 3674543 h 53612"/>
                <a:gd name="T22" fmla="*/ 10861711 w 2387"/>
                <a:gd name="T23" fmla="*/ 569218595 h 53612"/>
                <a:gd name="T24" fmla="*/ 18264511 w 2387"/>
                <a:gd name="T25" fmla="*/ 577688312 h 53612"/>
                <a:gd name="T26" fmla="*/ 23081652 w 2387"/>
                <a:gd name="T27" fmla="*/ 575630022 h 53612"/>
                <a:gd name="T28" fmla="*/ 25710712 w 2387"/>
                <a:gd name="T29" fmla="*/ 568917101 h 53612"/>
                <a:gd name="T30" fmla="*/ 24158840 w 2387"/>
                <a:gd name="T31" fmla="*/ 2898852 h 53612"/>
                <a:gd name="T32" fmla="*/ 23253847 w 2387"/>
                <a:gd name="T33" fmla="*/ 829849 h 53612"/>
                <a:gd name="T34" fmla="*/ 21249732 w 2387"/>
                <a:gd name="T35" fmla="*/ 0 h 53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6" name="Google Shape;221;p29">
              <a:extLst>
                <a:ext uri="{FF2B5EF4-FFF2-40B4-BE49-F238E27FC236}">
                  <a16:creationId xmlns:a16="http://schemas.microsoft.com/office/drawing/2014/main" id="{0478E3C2-805B-493C-BBE0-E11316B92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702" y="3253545"/>
              <a:ext cx="48107" cy="1343671"/>
            </a:xfrm>
            <a:custGeom>
              <a:avLst/>
              <a:gdLst>
                <a:gd name="T0" fmla="*/ 21659304 w 2178"/>
                <a:gd name="T1" fmla="*/ 10735 h 60834"/>
                <a:gd name="T2" fmla="*/ 10735 w 2178"/>
                <a:gd name="T3" fmla="*/ 829849 h 60834"/>
                <a:gd name="T4" fmla="*/ 12833812 w 2178"/>
                <a:gd name="T5" fmla="*/ 648839497 h 60834"/>
                <a:gd name="T6" fmla="*/ 18125207 w 2178"/>
                <a:gd name="T7" fmla="*/ 655509480 h 60834"/>
                <a:gd name="T8" fmla="*/ 23469788 w 2178"/>
                <a:gd name="T9" fmla="*/ 648580918 h 60834"/>
                <a:gd name="T10" fmla="*/ 21659304 w 2178"/>
                <a:gd name="T11" fmla="*/ 10735 h 608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7" name="Google Shape;222;p29">
              <a:extLst>
                <a:ext uri="{FF2B5EF4-FFF2-40B4-BE49-F238E27FC236}">
                  <a16:creationId xmlns:a16="http://schemas.microsoft.com/office/drawing/2014/main" id="{E7073213-2CEC-4F53-BD7B-BA7BC492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717" y="3247560"/>
              <a:ext cx="60078" cy="1355642"/>
            </a:xfrm>
            <a:custGeom>
              <a:avLst/>
              <a:gdLst>
                <a:gd name="T0" fmla="*/ 21658936 w 2720"/>
                <a:gd name="T1" fmla="*/ 5937229 h 61376"/>
                <a:gd name="T2" fmla="*/ 23458140 w 2720"/>
                <a:gd name="T3" fmla="*/ 651500350 h 61376"/>
                <a:gd name="T4" fmla="*/ 22251676 w 2720"/>
                <a:gd name="T5" fmla="*/ 654937782 h 61376"/>
                <a:gd name="T6" fmla="*/ 21044705 w 2720"/>
                <a:gd name="T7" fmla="*/ 655497855 h 61376"/>
                <a:gd name="T8" fmla="*/ 18641519 w 2720"/>
                <a:gd name="T9" fmla="*/ 651715968 h 61376"/>
                <a:gd name="T10" fmla="*/ 5905027 w 2720"/>
                <a:gd name="T11" fmla="*/ 6540703 h 61376"/>
                <a:gd name="T12" fmla="*/ 21658936 w 2720"/>
                <a:gd name="T13" fmla="*/ 5937229 h 61376"/>
                <a:gd name="T14" fmla="*/ 24449957 w 2720"/>
                <a:gd name="T15" fmla="*/ 0 h 61376"/>
                <a:gd name="T16" fmla="*/ 2844693 w 2720"/>
                <a:gd name="T17" fmla="*/ 819115 h 61376"/>
                <a:gd name="T18" fmla="*/ 0 w 2720"/>
                <a:gd name="T19" fmla="*/ 3793085 h 61376"/>
                <a:gd name="T20" fmla="*/ 12833588 w 2720"/>
                <a:gd name="T21" fmla="*/ 651845246 h 61376"/>
                <a:gd name="T22" fmla="*/ 21044705 w 2720"/>
                <a:gd name="T23" fmla="*/ 661359942 h 61376"/>
                <a:gd name="T24" fmla="*/ 26389195 w 2720"/>
                <a:gd name="T25" fmla="*/ 659032362 h 61376"/>
                <a:gd name="T26" fmla="*/ 29309516 w 2720"/>
                <a:gd name="T27" fmla="*/ 651500350 h 61376"/>
                <a:gd name="T28" fmla="*/ 27456132 w 2720"/>
                <a:gd name="T29" fmla="*/ 2931055 h 61376"/>
                <a:gd name="T30" fmla="*/ 26604836 w 2720"/>
                <a:gd name="T31" fmla="*/ 819115 h 61376"/>
                <a:gd name="T32" fmla="*/ 24449957 w 2720"/>
                <a:gd name="T33" fmla="*/ 0 h 613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8" name="Google Shape;223;p29">
              <a:extLst>
                <a:ext uri="{FF2B5EF4-FFF2-40B4-BE49-F238E27FC236}">
                  <a16:creationId xmlns:a16="http://schemas.microsoft.com/office/drawing/2014/main" id="{D1BD7EB5-1F4F-46AB-AC63-CB12DFFF3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715" y="3103660"/>
              <a:ext cx="1063646" cy="242985"/>
            </a:xfrm>
            <a:custGeom>
              <a:avLst/>
              <a:gdLst>
                <a:gd name="T0" fmla="*/ 259454085 w 48156"/>
                <a:gd name="T1" fmla="*/ 0 h 11001"/>
                <a:gd name="T2" fmla="*/ 10735 w 48156"/>
                <a:gd name="T3" fmla="*/ 59276854 h 11001"/>
                <a:gd name="T4" fmla="*/ 259454085 w 48156"/>
                <a:gd name="T5" fmla="*/ 118542488 h 11001"/>
                <a:gd name="T6" fmla="*/ 518908192 w 48156"/>
                <a:gd name="T7" fmla="*/ 59276854 h 11001"/>
                <a:gd name="T8" fmla="*/ 259454085 w 48156"/>
                <a:gd name="T9" fmla="*/ 0 h 11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69" name="Google Shape;224;p29">
              <a:extLst>
                <a:ext uri="{FF2B5EF4-FFF2-40B4-BE49-F238E27FC236}">
                  <a16:creationId xmlns:a16="http://schemas.microsoft.com/office/drawing/2014/main" id="{3C8737C6-2E43-4C56-918F-C54AB88E9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730" y="3097674"/>
              <a:ext cx="1075551" cy="254978"/>
            </a:xfrm>
            <a:custGeom>
              <a:avLst/>
              <a:gdLst>
                <a:gd name="T0" fmla="*/ 262374322 w 48695"/>
                <a:gd name="T1" fmla="*/ 5862086 h 11544"/>
                <a:gd name="T2" fmla="*/ 518886554 w 48695"/>
                <a:gd name="T3" fmla="*/ 62196432 h 11544"/>
                <a:gd name="T4" fmla="*/ 262374322 w 48695"/>
                <a:gd name="T5" fmla="*/ 118574201 h 11544"/>
                <a:gd name="T6" fmla="*/ 5807953 w 48695"/>
                <a:gd name="T7" fmla="*/ 62196432 h 11544"/>
                <a:gd name="T8" fmla="*/ 262374322 w 48695"/>
                <a:gd name="T9" fmla="*/ 5862086 h 11544"/>
                <a:gd name="T10" fmla="*/ 262374322 w 48695"/>
                <a:gd name="T11" fmla="*/ 0 h 11544"/>
                <a:gd name="T12" fmla="*/ 0 w 48695"/>
                <a:gd name="T13" fmla="*/ 62196432 h 11544"/>
                <a:gd name="T14" fmla="*/ 262374322 w 48695"/>
                <a:gd name="T15" fmla="*/ 124392864 h 11544"/>
                <a:gd name="T16" fmla="*/ 524705242 w 48695"/>
                <a:gd name="T17" fmla="*/ 62196432 h 11544"/>
                <a:gd name="T18" fmla="*/ 262374322 w 48695"/>
                <a:gd name="T19" fmla="*/ 0 h 115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0" name="Google Shape;225;p29">
              <a:extLst>
                <a:ext uri="{FF2B5EF4-FFF2-40B4-BE49-F238E27FC236}">
                  <a16:creationId xmlns:a16="http://schemas.microsoft.com/office/drawing/2014/main" id="{46F71611-723E-4690-A90F-39BCF7FB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996" y="4226478"/>
              <a:ext cx="178092" cy="408243"/>
            </a:xfrm>
            <a:custGeom>
              <a:avLst/>
              <a:gdLst>
                <a:gd name="T0" fmla="*/ 67746237 w 8063"/>
                <a:gd name="T1" fmla="*/ 10735 h 18483"/>
                <a:gd name="T2" fmla="*/ 27617778 w 8063"/>
                <a:gd name="T3" fmla="*/ 14859643 h 18483"/>
                <a:gd name="T4" fmla="*/ 23706601 w 8063"/>
                <a:gd name="T5" fmla="*/ 43996416 h 18483"/>
                <a:gd name="T6" fmla="*/ 42165285 w 8063"/>
                <a:gd name="T7" fmla="*/ 59534653 h 18483"/>
                <a:gd name="T8" fmla="*/ 12036484 w 8063"/>
                <a:gd name="T9" fmla="*/ 137301996 h 18483"/>
                <a:gd name="T10" fmla="*/ 43781565 w 8063"/>
                <a:gd name="T11" fmla="*/ 199164207 h 18483"/>
                <a:gd name="T12" fmla="*/ 52886985 w 8063"/>
                <a:gd name="T13" fmla="*/ 197515751 h 18483"/>
                <a:gd name="T14" fmla="*/ 80084701 w 8063"/>
                <a:gd name="T15" fmla="*/ 73133675 h 18483"/>
                <a:gd name="T16" fmla="*/ 85892692 w 8063"/>
                <a:gd name="T17" fmla="*/ 36248745 h 18483"/>
                <a:gd name="T18" fmla="*/ 71345670 w 8063"/>
                <a:gd name="T19" fmla="*/ 258556 h 18483"/>
                <a:gd name="T20" fmla="*/ 67746237 w 8063"/>
                <a:gd name="T21" fmla="*/ 10735 h 18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1" name="Google Shape;226;p29">
              <a:extLst>
                <a:ext uri="{FF2B5EF4-FFF2-40B4-BE49-F238E27FC236}">
                  <a16:creationId xmlns:a16="http://schemas.microsoft.com/office/drawing/2014/main" id="{9FDB47C4-7027-4204-ABCF-58004C989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663" y="4220558"/>
              <a:ext cx="179925" cy="420148"/>
            </a:xfrm>
            <a:custGeom>
              <a:avLst/>
              <a:gdLst>
                <a:gd name="T0" fmla="*/ 65979001 w 8146"/>
                <a:gd name="T1" fmla="*/ 5829393 h 19022"/>
                <a:gd name="T2" fmla="*/ 69082277 w 8146"/>
                <a:gd name="T3" fmla="*/ 6034299 h 19022"/>
                <a:gd name="T4" fmla="*/ 81215817 w 8146"/>
                <a:gd name="T5" fmla="*/ 39298327 h 19022"/>
                <a:gd name="T6" fmla="*/ 78467709 w 8146"/>
                <a:gd name="T7" fmla="*/ 63316957 h 19022"/>
                <a:gd name="T8" fmla="*/ 75450796 w 8146"/>
                <a:gd name="T9" fmla="*/ 75407024 h 19022"/>
                <a:gd name="T10" fmla="*/ 73176885 w 8146"/>
                <a:gd name="T11" fmla="*/ 101365399 h 19022"/>
                <a:gd name="T12" fmla="*/ 50063590 w 8146"/>
                <a:gd name="T13" fmla="*/ 197698541 h 19022"/>
                <a:gd name="T14" fmla="*/ 42057347 w 8146"/>
                <a:gd name="T15" fmla="*/ 199131864 h 19022"/>
                <a:gd name="T16" fmla="*/ 21917542 w 8146"/>
                <a:gd name="T17" fmla="*/ 189907956 h 19022"/>
                <a:gd name="T18" fmla="*/ 13006307 w 8146"/>
                <a:gd name="T19" fmla="*/ 141223776 h 19022"/>
                <a:gd name="T20" fmla="*/ 27725502 w 8146"/>
                <a:gd name="T21" fmla="*/ 105029203 h 19022"/>
                <a:gd name="T22" fmla="*/ 43296502 w 8146"/>
                <a:gd name="T23" fmla="*/ 62713483 h 19022"/>
                <a:gd name="T24" fmla="*/ 34740434 w 8146"/>
                <a:gd name="T25" fmla="*/ 51356191 h 19022"/>
                <a:gd name="T26" fmla="*/ 23986547 w 8146"/>
                <a:gd name="T27" fmla="*/ 44815492 h 19022"/>
                <a:gd name="T28" fmla="*/ 28113359 w 8146"/>
                <a:gd name="T29" fmla="*/ 19503530 h 19022"/>
                <a:gd name="T30" fmla="*/ 65979001 w 8146"/>
                <a:gd name="T31" fmla="*/ 5829393 h 19022"/>
                <a:gd name="T32" fmla="*/ 66194642 w 8146"/>
                <a:gd name="T33" fmla="*/ 10735 h 19022"/>
                <a:gd name="T34" fmla="*/ 23587978 w 8146"/>
                <a:gd name="T35" fmla="*/ 15850946 h 19022"/>
                <a:gd name="T36" fmla="*/ 23415275 w 8146"/>
                <a:gd name="T37" fmla="*/ 16055365 h 19022"/>
                <a:gd name="T38" fmla="*/ 19848537 w 8146"/>
                <a:gd name="T39" fmla="*/ 48942272 h 19022"/>
                <a:gd name="T40" fmla="*/ 32628491 w 8146"/>
                <a:gd name="T41" fmla="*/ 56776281 h 19022"/>
                <a:gd name="T42" fmla="*/ 37488542 w 8146"/>
                <a:gd name="T43" fmla="*/ 62164168 h 19022"/>
                <a:gd name="T44" fmla="*/ 22337603 w 8146"/>
                <a:gd name="T45" fmla="*/ 102787501 h 19022"/>
                <a:gd name="T46" fmla="*/ 7532046 w 8146"/>
                <a:gd name="T47" fmla="*/ 139111838 h 19022"/>
                <a:gd name="T48" fmla="*/ 17779532 w 8146"/>
                <a:gd name="T49" fmla="*/ 193981086 h 19022"/>
                <a:gd name="T50" fmla="*/ 42003189 w 8146"/>
                <a:gd name="T51" fmla="*/ 204961279 h 19022"/>
                <a:gd name="T52" fmla="*/ 52078436 w 8146"/>
                <a:gd name="T53" fmla="*/ 203161569 h 19022"/>
                <a:gd name="T54" fmla="*/ 78985330 w 8146"/>
                <a:gd name="T55" fmla="*/ 101710317 h 19022"/>
                <a:gd name="T56" fmla="*/ 81140211 w 8146"/>
                <a:gd name="T57" fmla="*/ 76656910 h 19022"/>
                <a:gd name="T58" fmla="*/ 84103452 w 8146"/>
                <a:gd name="T59" fmla="*/ 64868846 h 19022"/>
                <a:gd name="T60" fmla="*/ 87034511 w 8146"/>
                <a:gd name="T61" fmla="*/ 38705566 h 19022"/>
                <a:gd name="T62" fmla="*/ 69987269 w 8146"/>
                <a:gd name="T63" fmla="*/ 269291 h 19022"/>
                <a:gd name="T64" fmla="*/ 66194642 w 8146"/>
                <a:gd name="T65" fmla="*/ 10735 h 190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2" name="Google Shape;227;p29">
              <a:extLst>
                <a:ext uri="{FF2B5EF4-FFF2-40B4-BE49-F238E27FC236}">
                  <a16:creationId xmlns:a16="http://schemas.microsoft.com/office/drawing/2014/main" id="{E55F7846-8216-43AE-8669-C3A1D4BA8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162" y="4566139"/>
              <a:ext cx="121857" cy="68604"/>
            </a:xfrm>
            <a:custGeom>
              <a:avLst/>
              <a:gdLst>
                <a:gd name="T0" fmla="*/ 23792441 w 5517"/>
                <a:gd name="T1" fmla="*/ 0 h 3106"/>
                <a:gd name="T2" fmla="*/ 0 w 5517"/>
                <a:gd name="T3" fmla="*/ 1249892 h 3106"/>
                <a:gd name="T4" fmla="*/ 33932591 w 5517"/>
                <a:gd name="T5" fmla="*/ 33458476 h 3106"/>
                <a:gd name="T6" fmla="*/ 43048741 w 5517"/>
                <a:gd name="T7" fmla="*/ 31809992 h 3106"/>
                <a:gd name="T8" fmla="*/ 59438386 w 5517"/>
                <a:gd name="T9" fmla="*/ 4989362 h 3106"/>
                <a:gd name="T10" fmla="*/ 23792441 w 5517"/>
                <a:gd name="T11" fmla="*/ 0 h 3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3" name="Google Shape;228;p29">
              <a:extLst>
                <a:ext uri="{FF2B5EF4-FFF2-40B4-BE49-F238E27FC236}">
                  <a16:creationId xmlns:a16="http://schemas.microsoft.com/office/drawing/2014/main" id="{3B5146BB-9303-40BA-914E-B6DC2B7D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977" y="4560198"/>
              <a:ext cx="134667" cy="80509"/>
            </a:xfrm>
            <a:custGeom>
              <a:avLst/>
              <a:gdLst>
                <a:gd name="T0" fmla="*/ 26895388 w 6097"/>
                <a:gd name="T1" fmla="*/ 5818691 h 3645"/>
                <a:gd name="T2" fmla="*/ 58920092 w 6097"/>
                <a:gd name="T3" fmla="*/ 9751793 h 3645"/>
                <a:gd name="T4" fmla="*/ 45030396 w 6097"/>
                <a:gd name="T5" fmla="*/ 32003509 h 3645"/>
                <a:gd name="T6" fmla="*/ 36970564 w 6097"/>
                <a:gd name="T7" fmla="*/ 33447569 h 3645"/>
                <a:gd name="T8" fmla="*/ 24934223 w 6097"/>
                <a:gd name="T9" fmla="*/ 30268689 h 3645"/>
                <a:gd name="T10" fmla="*/ 6756299 w 6097"/>
                <a:gd name="T11" fmla="*/ 6734882 h 3645"/>
                <a:gd name="T12" fmla="*/ 26895388 w 6097"/>
                <a:gd name="T13" fmla="*/ 5818691 h 3645"/>
                <a:gd name="T14" fmla="*/ 26679770 w 6097"/>
                <a:gd name="T15" fmla="*/ 10735 h 3645"/>
                <a:gd name="T16" fmla="*/ 2758321 w 6097"/>
                <a:gd name="T17" fmla="*/ 1271357 h 3645"/>
                <a:gd name="T18" fmla="*/ 657145 w 6097"/>
                <a:gd name="T19" fmla="*/ 2467595 h 3645"/>
                <a:gd name="T20" fmla="*/ 182950 w 6097"/>
                <a:gd name="T21" fmla="*/ 4795156 h 3645"/>
                <a:gd name="T22" fmla="*/ 22175902 w 6097"/>
                <a:gd name="T23" fmla="*/ 35397543 h 3645"/>
                <a:gd name="T24" fmla="*/ 36970564 w 6097"/>
                <a:gd name="T25" fmla="*/ 39266260 h 3645"/>
                <a:gd name="T26" fmla="*/ 47045719 w 6097"/>
                <a:gd name="T27" fmla="*/ 37466547 h 3645"/>
                <a:gd name="T28" fmla="*/ 65299271 w 6097"/>
                <a:gd name="T29" fmla="*/ 8620449 h 3645"/>
                <a:gd name="T30" fmla="*/ 63488853 w 6097"/>
                <a:gd name="T31" fmla="*/ 5183013 h 3645"/>
                <a:gd name="T32" fmla="*/ 26679770 w 6097"/>
                <a:gd name="T33" fmla="*/ 10735 h 36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4" name="Google Shape;229;p29">
              <a:extLst>
                <a:ext uri="{FF2B5EF4-FFF2-40B4-BE49-F238E27FC236}">
                  <a16:creationId xmlns:a16="http://schemas.microsoft.com/office/drawing/2014/main" id="{40E399A4-2126-4EB7-B984-47185C58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828" y="4139409"/>
              <a:ext cx="155408" cy="168572"/>
            </a:xfrm>
            <a:custGeom>
              <a:avLst/>
              <a:gdLst>
                <a:gd name="T0" fmla="*/ 62207508 w 7036"/>
                <a:gd name="T1" fmla="*/ 0 h 7632"/>
                <a:gd name="T2" fmla="*/ 3879457 w 7036"/>
                <a:gd name="T3" fmla="*/ 14546977 h 7632"/>
                <a:gd name="T4" fmla="*/ 10735 w 7036"/>
                <a:gd name="T5" fmla="*/ 14546977 h 7632"/>
                <a:gd name="T6" fmla="*/ 35947465 w 7036"/>
                <a:gd name="T7" fmla="*/ 74804377 h 7632"/>
                <a:gd name="T8" fmla="*/ 51281393 w 7036"/>
                <a:gd name="T9" fmla="*/ 82228613 h 7632"/>
                <a:gd name="T10" fmla="*/ 72875529 w 7036"/>
                <a:gd name="T11" fmla="*/ 66065359 h 7632"/>
                <a:gd name="T12" fmla="*/ 62207508 w 7036"/>
                <a:gd name="T13" fmla="*/ 0 h 7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5" name="Google Shape;230;p29">
              <a:extLst>
                <a:ext uri="{FF2B5EF4-FFF2-40B4-BE49-F238E27FC236}">
                  <a16:creationId xmlns:a16="http://schemas.microsoft.com/office/drawing/2014/main" id="{D63DE076-6AF2-42AE-9721-FFD206091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577" y="4133423"/>
              <a:ext cx="167644" cy="180521"/>
            </a:xfrm>
            <a:custGeom>
              <a:avLst/>
              <a:gdLst>
                <a:gd name="T0" fmla="*/ 63187718 w 7590"/>
                <a:gd name="T1" fmla="*/ 6454338 h 8173"/>
                <a:gd name="T2" fmla="*/ 73047306 w 7590"/>
                <a:gd name="T3" fmla="*/ 68510712 h 8173"/>
                <a:gd name="T4" fmla="*/ 58618944 w 7590"/>
                <a:gd name="T5" fmla="*/ 81807753 h 8173"/>
                <a:gd name="T6" fmla="*/ 54362377 w 7590"/>
                <a:gd name="T7" fmla="*/ 82228276 h 8173"/>
                <a:gd name="T8" fmla="*/ 41496617 w 7590"/>
                <a:gd name="T9" fmla="*/ 76226179 h 8173"/>
                <a:gd name="T10" fmla="*/ 8049143 w 7590"/>
                <a:gd name="T11" fmla="*/ 20225575 h 8173"/>
                <a:gd name="T12" fmla="*/ 63187718 w 7590"/>
                <a:gd name="T13" fmla="*/ 6454338 h 8173"/>
                <a:gd name="T14" fmla="*/ 65202561 w 7590"/>
                <a:gd name="T15" fmla="*/ 10735 h 8173"/>
                <a:gd name="T16" fmla="*/ 64523967 w 7590"/>
                <a:gd name="T17" fmla="*/ 86340 h 8173"/>
                <a:gd name="T18" fmla="*/ 6594859 w 7590"/>
                <a:gd name="T19" fmla="*/ 14579108 h 8173"/>
                <a:gd name="T20" fmla="*/ 3060331 w 7590"/>
                <a:gd name="T21" fmla="*/ 14579108 h 8173"/>
                <a:gd name="T22" fmla="*/ 517134 w 7590"/>
                <a:gd name="T23" fmla="*/ 16055369 h 8173"/>
                <a:gd name="T24" fmla="*/ 560558 w 7590"/>
                <a:gd name="T25" fmla="*/ 18975688 h 8173"/>
                <a:gd name="T26" fmla="*/ 36550721 w 7590"/>
                <a:gd name="T27" fmla="*/ 79275776 h 8173"/>
                <a:gd name="T28" fmla="*/ 54362377 w 7590"/>
                <a:gd name="T29" fmla="*/ 88057693 h 8173"/>
                <a:gd name="T30" fmla="*/ 59750287 w 7590"/>
                <a:gd name="T31" fmla="*/ 87540559 h 8173"/>
                <a:gd name="T32" fmla="*/ 78801581 w 7590"/>
                <a:gd name="T33" fmla="*/ 69469839 h 8173"/>
                <a:gd name="T34" fmla="*/ 68058472 w 7590"/>
                <a:gd name="T35" fmla="*/ 2144120 h 8173"/>
                <a:gd name="T36" fmla="*/ 65202561 w 7590"/>
                <a:gd name="T37" fmla="*/ 10735 h 8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6" name="Google Shape;231;p29">
              <a:extLst>
                <a:ext uri="{FF2B5EF4-FFF2-40B4-BE49-F238E27FC236}">
                  <a16:creationId xmlns:a16="http://schemas.microsoft.com/office/drawing/2014/main" id="{94B8EEDC-6DC5-4017-83BB-97A5584F1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408" y="3944155"/>
              <a:ext cx="322743" cy="243117"/>
            </a:xfrm>
            <a:custGeom>
              <a:avLst/>
              <a:gdLst>
                <a:gd name="T0" fmla="*/ 114662977 w 14612"/>
                <a:gd name="T1" fmla="*/ 0 h 11007"/>
                <a:gd name="T2" fmla="*/ 110794743 w 14612"/>
                <a:gd name="T3" fmla="*/ 10735 h 11007"/>
                <a:gd name="T4" fmla="*/ 7801360 w 14612"/>
                <a:gd name="T5" fmla="*/ 34050472 h 11007"/>
                <a:gd name="T6" fmla="*/ 3922392 w 14612"/>
                <a:gd name="T7" fmla="*/ 55407904 h 11007"/>
                <a:gd name="T8" fmla="*/ 25279400 w 14612"/>
                <a:gd name="T9" fmla="*/ 102055335 h 11007"/>
                <a:gd name="T10" fmla="*/ 75267369 w 14612"/>
                <a:gd name="T11" fmla="*/ 118606374 h 11007"/>
                <a:gd name="T12" fmla="*/ 99135398 w 14612"/>
                <a:gd name="T13" fmla="*/ 116645204 h 11007"/>
                <a:gd name="T14" fmla="*/ 156461751 w 14612"/>
                <a:gd name="T15" fmla="*/ 79717329 h 11007"/>
                <a:gd name="T16" fmla="*/ 145793739 w 14612"/>
                <a:gd name="T17" fmla="*/ 22391679 h 11007"/>
                <a:gd name="T18" fmla="*/ 114662977 w 14612"/>
                <a:gd name="T19" fmla="*/ 0 h 110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7" name="Google Shape;232;p29">
              <a:extLst>
                <a:ext uri="{FF2B5EF4-FFF2-40B4-BE49-F238E27FC236}">
                  <a16:creationId xmlns:a16="http://schemas.microsoft.com/office/drawing/2014/main" id="{B20E955B-05E9-4841-8F30-5F565086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804" y="3938236"/>
              <a:ext cx="334736" cy="254912"/>
            </a:xfrm>
            <a:custGeom>
              <a:avLst/>
              <a:gdLst>
                <a:gd name="T0" fmla="*/ 118110786 w 15155"/>
                <a:gd name="T1" fmla="*/ 5818691 h 11541"/>
                <a:gd name="T2" fmla="*/ 146170387 w 15155"/>
                <a:gd name="T3" fmla="*/ 25839896 h 11541"/>
                <a:gd name="T4" fmla="*/ 150900667 w 15155"/>
                <a:gd name="T5" fmla="*/ 46281161 h 11541"/>
                <a:gd name="T6" fmla="*/ 156805693 w 15155"/>
                <a:gd name="T7" fmla="*/ 82389984 h 11541"/>
                <a:gd name="T8" fmla="*/ 101882683 w 15155"/>
                <a:gd name="T9" fmla="*/ 116656177 h 11541"/>
                <a:gd name="T10" fmla="*/ 78726042 w 15155"/>
                <a:gd name="T11" fmla="*/ 118552987 h 11541"/>
                <a:gd name="T12" fmla="*/ 31076510 w 15155"/>
                <a:gd name="T13" fmla="*/ 103564024 h 11541"/>
                <a:gd name="T14" fmla="*/ 12790648 w 15155"/>
                <a:gd name="T15" fmla="*/ 63920647 h 11541"/>
                <a:gd name="T16" fmla="*/ 9816677 w 15155"/>
                <a:gd name="T17" fmla="*/ 57132116 h 11541"/>
                <a:gd name="T18" fmla="*/ 13297048 w 15155"/>
                <a:gd name="T19" fmla="*/ 38792058 h 11541"/>
                <a:gd name="T20" fmla="*/ 114016184 w 15155"/>
                <a:gd name="T21" fmla="*/ 5818691 h 11541"/>
                <a:gd name="T22" fmla="*/ 116041784 w 15155"/>
                <a:gd name="T23" fmla="*/ 5818691 h 11541"/>
                <a:gd name="T24" fmla="*/ 118110786 w 15155"/>
                <a:gd name="T25" fmla="*/ 5818691 h 11541"/>
                <a:gd name="T26" fmla="*/ 118703526 w 15155"/>
                <a:gd name="T27" fmla="*/ 0 h 11541"/>
                <a:gd name="T28" fmla="*/ 116041784 w 15155"/>
                <a:gd name="T29" fmla="*/ 10735 h 11541"/>
                <a:gd name="T30" fmla="*/ 114016184 w 15155"/>
                <a:gd name="T31" fmla="*/ 10735 h 11541"/>
                <a:gd name="T32" fmla="*/ 9040478 w 15155"/>
                <a:gd name="T33" fmla="*/ 34794549 h 11541"/>
                <a:gd name="T34" fmla="*/ 8534100 w 15155"/>
                <a:gd name="T35" fmla="*/ 35397538 h 11541"/>
                <a:gd name="T36" fmla="*/ 4482436 w 15155"/>
                <a:gd name="T37" fmla="*/ 59491880 h 11541"/>
                <a:gd name="T38" fmla="*/ 7456893 w 15155"/>
                <a:gd name="T39" fmla="*/ 66248230 h 11541"/>
                <a:gd name="T40" fmla="*/ 25958418 w 15155"/>
                <a:gd name="T41" fmla="*/ 106322865 h 11541"/>
                <a:gd name="T42" fmla="*/ 78640188 w 15155"/>
                <a:gd name="T43" fmla="*/ 124350186 h 11541"/>
                <a:gd name="T44" fmla="*/ 102831076 w 15155"/>
                <a:gd name="T45" fmla="*/ 122378279 h 11541"/>
                <a:gd name="T46" fmla="*/ 162602888 w 15155"/>
                <a:gd name="T47" fmla="*/ 82777840 h 11541"/>
                <a:gd name="T48" fmla="*/ 156579318 w 15155"/>
                <a:gd name="T49" fmla="*/ 44869305 h 11541"/>
                <a:gd name="T50" fmla="*/ 151849060 w 15155"/>
                <a:gd name="T51" fmla="*/ 24675862 h 11541"/>
                <a:gd name="T52" fmla="*/ 118703526 w 15155"/>
                <a:gd name="T53" fmla="*/ 0 h 115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8" name="Google Shape;233;p29">
              <a:extLst>
                <a:ext uri="{FF2B5EF4-FFF2-40B4-BE49-F238E27FC236}">
                  <a16:creationId xmlns:a16="http://schemas.microsoft.com/office/drawing/2014/main" id="{73C57AE1-9EB0-481A-A655-A6C2ED536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303" y="3114328"/>
              <a:ext cx="421098" cy="954268"/>
            </a:xfrm>
            <a:custGeom>
              <a:avLst/>
              <a:gdLst>
                <a:gd name="T0" fmla="*/ 171428145 w 19065"/>
                <a:gd name="T1" fmla="*/ 10735 h 43204"/>
                <a:gd name="T2" fmla="*/ 39255434 w 19065"/>
                <a:gd name="T3" fmla="*/ 2586136 h 43204"/>
                <a:gd name="T4" fmla="*/ 32456175 w 19065"/>
                <a:gd name="T5" fmla="*/ 33673375 h 43204"/>
                <a:gd name="T6" fmla="*/ 5862086 w 19065"/>
                <a:gd name="T7" fmla="*/ 128142550 h 43204"/>
                <a:gd name="T8" fmla="*/ 41798146 w 19065"/>
                <a:gd name="T9" fmla="*/ 303018898 h 43204"/>
                <a:gd name="T10" fmla="*/ 88790496 w 19065"/>
                <a:gd name="T11" fmla="*/ 455374286 h 43204"/>
                <a:gd name="T12" fmla="*/ 118919091 w 19065"/>
                <a:gd name="T13" fmla="*/ 465535880 h 43204"/>
                <a:gd name="T14" fmla="*/ 129640734 w 19065"/>
                <a:gd name="T15" fmla="*/ 465093887 h 43204"/>
                <a:gd name="T16" fmla="*/ 205435702 w 19065"/>
                <a:gd name="T17" fmla="*/ 436904991 h 43204"/>
                <a:gd name="T18" fmla="*/ 187914800 w 19065"/>
                <a:gd name="T19" fmla="*/ 153195972 h 43204"/>
                <a:gd name="T20" fmla="*/ 203313028 w 19065"/>
                <a:gd name="T21" fmla="*/ 101117686 h 43204"/>
                <a:gd name="T22" fmla="*/ 198032947 w 19065"/>
                <a:gd name="T23" fmla="*/ 36378055 h 43204"/>
                <a:gd name="T24" fmla="*/ 171428145 w 19065"/>
                <a:gd name="T25" fmla="*/ 10735 h 43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79" name="Google Shape;234;p29">
              <a:extLst>
                <a:ext uri="{FF2B5EF4-FFF2-40B4-BE49-F238E27FC236}">
                  <a16:creationId xmlns:a16="http://schemas.microsoft.com/office/drawing/2014/main" id="{56C85E09-8564-40A3-96C2-B6F8DD634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797" y="3108342"/>
              <a:ext cx="431766" cy="966218"/>
            </a:xfrm>
            <a:custGeom>
              <a:avLst/>
              <a:gdLst>
                <a:gd name="T0" fmla="*/ 172160707 w 19548"/>
                <a:gd name="T1" fmla="*/ 5862091 h 43745"/>
                <a:gd name="T2" fmla="*/ 197558522 w 19548"/>
                <a:gd name="T3" fmla="*/ 40548312 h 43745"/>
                <a:gd name="T4" fmla="*/ 202633694 w 19548"/>
                <a:gd name="T5" fmla="*/ 103854708 h 43745"/>
                <a:gd name="T6" fmla="*/ 196308636 w 19548"/>
                <a:gd name="T7" fmla="*/ 123229515 h 43745"/>
                <a:gd name="T8" fmla="*/ 187235476 w 19548"/>
                <a:gd name="T9" fmla="*/ 156019414 h 43745"/>
                <a:gd name="T10" fmla="*/ 187235476 w 19548"/>
                <a:gd name="T11" fmla="*/ 156062352 h 43745"/>
                <a:gd name="T12" fmla="*/ 204529993 w 19548"/>
                <a:gd name="T13" fmla="*/ 438371616 h 43745"/>
                <a:gd name="T14" fmla="*/ 131579805 w 19548"/>
                <a:gd name="T15" fmla="*/ 465137942 h 43745"/>
                <a:gd name="T16" fmla="*/ 121127481 w 19548"/>
                <a:gd name="T17" fmla="*/ 465558466 h 43745"/>
                <a:gd name="T18" fmla="*/ 93833367 w 19548"/>
                <a:gd name="T19" fmla="*/ 457649327 h 43745"/>
                <a:gd name="T20" fmla="*/ 93488449 w 19548"/>
                <a:gd name="T21" fmla="*/ 456754584 h 43745"/>
                <a:gd name="T22" fmla="*/ 46873757 w 19548"/>
                <a:gd name="T23" fmla="*/ 305498120 h 43745"/>
                <a:gd name="T24" fmla="*/ 31335040 w 19548"/>
                <a:gd name="T25" fmla="*/ 230748033 h 43745"/>
                <a:gd name="T26" fmla="*/ 10937255 w 19548"/>
                <a:gd name="T27" fmla="*/ 130890832 h 43745"/>
                <a:gd name="T28" fmla="*/ 35031026 w 19548"/>
                <a:gd name="T29" fmla="*/ 39471126 h 43745"/>
                <a:gd name="T30" fmla="*/ 37531306 w 19548"/>
                <a:gd name="T31" fmla="*/ 37014267 h 43745"/>
                <a:gd name="T32" fmla="*/ 38231369 w 19548"/>
                <a:gd name="T33" fmla="*/ 32197158 h 43745"/>
                <a:gd name="T34" fmla="*/ 42746491 w 19548"/>
                <a:gd name="T35" fmla="*/ 8307730 h 43745"/>
                <a:gd name="T36" fmla="*/ 172160707 w 19548"/>
                <a:gd name="T37" fmla="*/ 5862091 h 43745"/>
                <a:gd name="T38" fmla="*/ 173582809 w 19548"/>
                <a:gd name="T39" fmla="*/ 0 h 43745"/>
                <a:gd name="T40" fmla="*/ 40548212 w 19548"/>
                <a:gd name="T41" fmla="*/ 2715416 h 43745"/>
                <a:gd name="T42" fmla="*/ 32455648 w 19548"/>
                <a:gd name="T43" fmla="*/ 31389263 h 43745"/>
                <a:gd name="T44" fmla="*/ 32035588 w 19548"/>
                <a:gd name="T45" fmla="*/ 34266161 h 43745"/>
                <a:gd name="T46" fmla="*/ 5118596 w 19548"/>
                <a:gd name="T47" fmla="*/ 131267954 h 43745"/>
                <a:gd name="T48" fmla="*/ 25656372 w 19548"/>
                <a:gd name="T49" fmla="*/ 231944270 h 43745"/>
                <a:gd name="T50" fmla="*/ 41108748 w 19548"/>
                <a:gd name="T51" fmla="*/ 306317236 h 43745"/>
                <a:gd name="T52" fmla="*/ 88326937 w 19548"/>
                <a:gd name="T53" fmla="*/ 459545628 h 43745"/>
                <a:gd name="T54" fmla="*/ 121246024 w 19548"/>
                <a:gd name="T55" fmla="*/ 471377154 h 43745"/>
                <a:gd name="T56" fmla="*/ 132054001 w 19548"/>
                <a:gd name="T57" fmla="*/ 470957116 h 43745"/>
                <a:gd name="T58" fmla="*/ 209228551 w 19548"/>
                <a:gd name="T59" fmla="*/ 442283247 h 43745"/>
                <a:gd name="T60" fmla="*/ 210510619 w 19548"/>
                <a:gd name="T61" fmla="*/ 439567831 h 43745"/>
                <a:gd name="T62" fmla="*/ 193032666 w 19548"/>
                <a:gd name="T63" fmla="*/ 156202851 h 43745"/>
                <a:gd name="T64" fmla="*/ 201556024 w 19548"/>
                <a:gd name="T65" fmla="*/ 125686353 h 43745"/>
                <a:gd name="T66" fmla="*/ 208452353 w 19548"/>
                <a:gd name="T67" fmla="*/ 104253785 h 43745"/>
                <a:gd name="T68" fmla="*/ 203064952 w 19548"/>
                <a:gd name="T69" fmla="*/ 38522733 h 43745"/>
                <a:gd name="T70" fmla="*/ 202590756 w 19548"/>
                <a:gd name="T71" fmla="*/ 37585074 h 43745"/>
                <a:gd name="T72" fmla="*/ 175996727 w 19548"/>
                <a:gd name="T73" fmla="*/ 1206950 h 43745"/>
                <a:gd name="T74" fmla="*/ 173582809 w 19548"/>
                <a:gd name="T75" fmla="*/ 0 h 437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0" name="Google Shape;235;p29">
              <a:extLst>
                <a:ext uri="{FF2B5EF4-FFF2-40B4-BE49-F238E27FC236}">
                  <a16:creationId xmlns:a16="http://schemas.microsoft.com/office/drawing/2014/main" id="{099DC74D-FFE2-4F92-B81E-C3504F02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314" y="3143439"/>
              <a:ext cx="355012" cy="166076"/>
            </a:xfrm>
            <a:custGeom>
              <a:avLst/>
              <a:gdLst>
                <a:gd name="T0" fmla="*/ 109005205 w 16073"/>
                <a:gd name="T1" fmla="*/ 0 h 7519"/>
                <a:gd name="T2" fmla="*/ 86710659 w 16073"/>
                <a:gd name="T3" fmla="*/ 4655142 h 7519"/>
                <a:gd name="T4" fmla="*/ 21949650 w 16073"/>
                <a:gd name="T5" fmla="*/ 38576413 h 7519"/>
                <a:gd name="T6" fmla="*/ 51582539 w 16073"/>
                <a:gd name="T7" fmla="*/ 81021543 h 7519"/>
                <a:gd name="T8" fmla="*/ 66053834 w 16073"/>
                <a:gd name="T9" fmla="*/ 80235117 h 7519"/>
                <a:gd name="T10" fmla="*/ 171330850 w 16073"/>
                <a:gd name="T11" fmla="*/ 23641611 h 7519"/>
                <a:gd name="T12" fmla="*/ 109005205 w 16073"/>
                <a:gd name="T13" fmla="*/ 0 h 7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1" name="Google Shape;236;p29">
              <a:extLst>
                <a:ext uri="{FF2B5EF4-FFF2-40B4-BE49-F238E27FC236}">
                  <a16:creationId xmlns:a16="http://schemas.microsoft.com/office/drawing/2014/main" id="{CE9D774C-0C85-49B6-BCC2-01837E289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611" y="3137454"/>
              <a:ext cx="345934" cy="178047"/>
            </a:xfrm>
            <a:custGeom>
              <a:avLst/>
              <a:gdLst>
                <a:gd name="T0" fmla="*/ 102270322 w 15662"/>
                <a:gd name="T1" fmla="*/ 5905016 h 8061"/>
                <a:gd name="T2" fmla="*/ 161007760 w 15662"/>
                <a:gd name="T3" fmla="*/ 26130523 h 8061"/>
                <a:gd name="T4" fmla="*/ 59265284 w 15662"/>
                <a:gd name="T5" fmla="*/ 80277640 h 8061"/>
                <a:gd name="T6" fmla="*/ 45354063 w 15662"/>
                <a:gd name="T7" fmla="*/ 81021148 h 8061"/>
                <a:gd name="T8" fmla="*/ 9342449 w 15662"/>
                <a:gd name="T9" fmla="*/ 68618377 h 8061"/>
                <a:gd name="T10" fmla="*/ 17650166 w 15662"/>
                <a:gd name="T11" fmla="*/ 43425025 h 8061"/>
                <a:gd name="T12" fmla="*/ 80654859 w 15662"/>
                <a:gd name="T13" fmla="*/ 10473784 h 8061"/>
                <a:gd name="T14" fmla="*/ 81473487 w 15662"/>
                <a:gd name="T15" fmla="*/ 10215206 h 8061"/>
                <a:gd name="T16" fmla="*/ 102270322 w 15662"/>
                <a:gd name="T17" fmla="*/ 5905016 h 8061"/>
                <a:gd name="T18" fmla="*/ 102615240 w 15662"/>
                <a:gd name="T19" fmla="*/ 10735 h 8061"/>
                <a:gd name="T20" fmla="*/ 79329368 w 15662"/>
                <a:gd name="T21" fmla="*/ 4784408 h 8061"/>
                <a:gd name="T22" fmla="*/ 13297012 w 15662"/>
                <a:gd name="T23" fmla="*/ 39556804 h 8061"/>
                <a:gd name="T24" fmla="*/ 4180938 w 15662"/>
                <a:gd name="T25" fmla="*/ 71323053 h 8061"/>
                <a:gd name="T26" fmla="*/ 44934026 w 15662"/>
                <a:gd name="T27" fmla="*/ 86850536 h 8061"/>
                <a:gd name="T28" fmla="*/ 59879492 w 15662"/>
                <a:gd name="T29" fmla="*/ 86042157 h 8061"/>
                <a:gd name="T30" fmla="*/ 167042057 w 15662"/>
                <a:gd name="T31" fmla="*/ 28544439 h 8061"/>
                <a:gd name="T32" fmla="*/ 166912780 w 15662"/>
                <a:gd name="T33" fmla="*/ 23900065 h 8061"/>
                <a:gd name="T34" fmla="*/ 102615240 w 15662"/>
                <a:gd name="T35" fmla="*/ 10735 h 80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2" name="Google Shape;237;p29">
              <a:extLst>
                <a:ext uri="{FF2B5EF4-FFF2-40B4-BE49-F238E27FC236}">
                  <a16:creationId xmlns:a16="http://schemas.microsoft.com/office/drawing/2014/main" id="{DE4BC175-1EB8-4023-8C4E-487133E7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478" y="3117619"/>
              <a:ext cx="454185" cy="155363"/>
            </a:xfrm>
            <a:custGeom>
              <a:avLst/>
              <a:gdLst>
                <a:gd name="T0" fmla="*/ 21400346 w 20563"/>
                <a:gd name="T1" fmla="*/ 0 h 7034"/>
                <a:gd name="T2" fmla="*/ 27208272 w 20563"/>
                <a:gd name="T3" fmla="*/ 34987951 h 7034"/>
                <a:gd name="T4" fmla="*/ 103003230 w 20563"/>
                <a:gd name="T5" fmla="*/ 46646714 h 7034"/>
                <a:gd name="T6" fmla="*/ 207978850 w 20563"/>
                <a:gd name="T7" fmla="*/ 75794571 h 7034"/>
                <a:gd name="T8" fmla="*/ 217655003 w 20563"/>
                <a:gd name="T9" fmla="*/ 15538177 h 7034"/>
                <a:gd name="T10" fmla="*/ 21400346 w 20563"/>
                <a:gd name="T11" fmla="*/ 0 h 7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3" name="Google Shape;238;p29">
              <a:extLst>
                <a:ext uri="{FF2B5EF4-FFF2-40B4-BE49-F238E27FC236}">
                  <a16:creationId xmlns:a16="http://schemas.microsoft.com/office/drawing/2014/main" id="{24AF480E-3866-454A-AB07-1BA76411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532" y="3111589"/>
              <a:ext cx="441132" cy="167379"/>
            </a:xfrm>
            <a:custGeom>
              <a:avLst/>
              <a:gdLst>
                <a:gd name="T0" fmla="*/ 15031906 w 19972"/>
                <a:gd name="T1" fmla="*/ 5862086 h 7578"/>
                <a:gd name="T2" fmla="*/ 208410773 w 19972"/>
                <a:gd name="T3" fmla="*/ 19471359 h 7578"/>
                <a:gd name="T4" fmla="*/ 208529316 w 19972"/>
                <a:gd name="T5" fmla="*/ 24589959 h 7578"/>
                <a:gd name="T6" fmla="*/ 203464868 w 19972"/>
                <a:gd name="T7" fmla="*/ 74900711 h 7578"/>
                <a:gd name="T8" fmla="*/ 201611482 w 19972"/>
                <a:gd name="T9" fmla="*/ 75805702 h 7578"/>
                <a:gd name="T10" fmla="*/ 126332942 w 19972"/>
                <a:gd name="T11" fmla="*/ 55569386 h 7578"/>
                <a:gd name="T12" fmla="*/ 97443413 w 19972"/>
                <a:gd name="T13" fmla="*/ 46798201 h 7578"/>
                <a:gd name="T14" fmla="*/ 22337575 w 19972"/>
                <a:gd name="T15" fmla="*/ 35085227 h 7578"/>
                <a:gd name="T16" fmla="*/ 10118184 w 19972"/>
                <a:gd name="T17" fmla="*/ 7672046 h 7578"/>
                <a:gd name="T18" fmla="*/ 15031906 w 19972"/>
                <a:gd name="T19" fmla="*/ 5862086 h 7578"/>
                <a:gd name="T20" fmla="*/ 15031906 w 19972"/>
                <a:gd name="T21" fmla="*/ 10735 h 7578"/>
                <a:gd name="T22" fmla="*/ 4870785 w 19972"/>
                <a:gd name="T23" fmla="*/ 5096644 h 7578"/>
                <a:gd name="T24" fmla="*/ 18555706 w 19972"/>
                <a:gd name="T25" fmla="*/ 39696940 h 7578"/>
                <a:gd name="T26" fmla="*/ 20710586 w 19972"/>
                <a:gd name="T27" fmla="*/ 40806815 h 7578"/>
                <a:gd name="T28" fmla="*/ 95816424 w 19972"/>
                <a:gd name="T29" fmla="*/ 52390488 h 7578"/>
                <a:gd name="T30" fmla="*/ 124651795 w 19972"/>
                <a:gd name="T31" fmla="*/ 61129492 h 7578"/>
                <a:gd name="T32" fmla="*/ 201611482 w 19972"/>
                <a:gd name="T33" fmla="*/ 81657053 h 7578"/>
                <a:gd name="T34" fmla="*/ 207678019 w 19972"/>
                <a:gd name="T35" fmla="*/ 78952374 h 7578"/>
                <a:gd name="T36" fmla="*/ 214390947 w 19972"/>
                <a:gd name="T37" fmla="*/ 24374318 h 7578"/>
                <a:gd name="T38" fmla="*/ 214218731 w 19972"/>
                <a:gd name="T39" fmla="*/ 18480029 h 7578"/>
                <a:gd name="T40" fmla="*/ 121344100 w 19972"/>
                <a:gd name="T41" fmla="*/ 4138003 h 7578"/>
                <a:gd name="T42" fmla="*/ 15031906 w 19972"/>
                <a:gd name="T43" fmla="*/ 10735 h 75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4" name="Google Shape;239;p29">
              <a:extLst>
                <a:ext uri="{FF2B5EF4-FFF2-40B4-BE49-F238E27FC236}">
                  <a16:creationId xmlns:a16="http://schemas.microsoft.com/office/drawing/2014/main" id="{1D7B5BC0-9309-4702-8D8D-0D736AD32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94" y="3149381"/>
              <a:ext cx="241924" cy="202830"/>
            </a:xfrm>
            <a:custGeom>
              <a:avLst/>
              <a:gdLst>
                <a:gd name="T0" fmla="*/ 38996766 w 10953"/>
                <a:gd name="T1" fmla="*/ 10735 h 9183"/>
                <a:gd name="T2" fmla="*/ 34945130 w 10953"/>
                <a:gd name="T3" fmla="*/ 42938 h 9183"/>
                <a:gd name="T4" fmla="*/ 13598501 w 10953"/>
                <a:gd name="T5" fmla="*/ 36971008 h 9183"/>
                <a:gd name="T6" fmla="*/ 11626576 w 10953"/>
                <a:gd name="T7" fmla="*/ 89437914 h 9183"/>
                <a:gd name="T8" fmla="*/ 62627062 w 10953"/>
                <a:gd name="T9" fmla="*/ 98952635 h 9183"/>
                <a:gd name="T10" fmla="*/ 81602712 w 10953"/>
                <a:gd name="T11" fmla="*/ 95288818 h 9183"/>
                <a:gd name="T12" fmla="*/ 114662280 w 10953"/>
                <a:gd name="T13" fmla="*/ 23372386 h 9183"/>
                <a:gd name="T14" fmla="*/ 38996766 w 10953"/>
                <a:gd name="T15" fmla="*/ 10735 h 9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5" name="Google Shape;240;p29">
              <a:extLst>
                <a:ext uri="{FF2B5EF4-FFF2-40B4-BE49-F238E27FC236}">
                  <a16:creationId xmlns:a16="http://schemas.microsoft.com/office/drawing/2014/main" id="{757E3C57-A4E7-42E2-B46F-FD770F1F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647" y="3143439"/>
              <a:ext cx="243515" cy="214779"/>
            </a:xfrm>
            <a:custGeom>
              <a:avLst/>
              <a:gdLst>
                <a:gd name="T0" fmla="*/ 40516191 w 11025"/>
                <a:gd name="T1" fmla="*/ 5829425 h 9724"/>
                <a:gd name="T2" fmla="*/ 110449790 w 11025"/>
                <a:gd name="T3" fmla="*/ 19514342 h 9724"/>
                <a:gd name="T4" fmla="*/ 112432455 w 11025"/>
                <a:gd name="T5" fmla="*/ 25829163 h 9724"/>
                <a:gd name="T6" fmla="*/ 80202532 w 11025"/>
                <a:gd name="T7" fmla="*/ 96129064 h 9724"/>
                <a:gd name="T8" fmla="*/ 63565079 w 11025"/>
                <a:gd name="T9" fmla="*/ 99016697 h 9724"/>
                <a:gd name="T10" fmla="*/ 13911300 w 11025"/>
                <a:gd name="T11" fmla="*/ 89922052 h 9724"/>
                <a:gd name="T12" fmla="*/ 13017042 w 11025"/>
                <a:gd name="T13" fmla="*/ 58543490 h 9724"/>
                <a:gd name="T14" fmla="*/ 17090181 w 11025"/>
                <a:gd name="T15" fmla="*/ 40429805 h 9724"/>
                <a:gd name="T16" fmla="*/ 36421605 w 11025"/>
                <a:gd name="T17" fmla="*/ 5862115 h 9724"/>
                <a:gd name="T18" fmla="*/ 40516191 w 11025"/>
                <a:gd name="T19" fmla="*/ 5829425 h 9724"/>
                <a:gd name="T20" fmla="*/ 40429851 w 11025"/>
                <a:gd name="T21" fmla="*/ 0 h 9724"/>
                <a:gd name="T22" fmla="*/ 35559551 w 11025"/>
                <a:gd name="T23" fmla="*/ 64893 h 9724"/>
                <a:gd name="T24" fmla="*/ 34309662 w 11025"/>
                <a:gd name="T25" fmla="*/ 355653 h 9724"/>
                <a:gd name="T26" fmla="*/ 11368097 w 11025"/>
                <a:gd name="T27" fmla="*/ 39309195 h 9724"/>
                <a:gd name="T28" fmla="*/ 7338383 w 11025"/>
                <a:gd name="T29" fmla="*/ 57175036 h 9724"/>
                <a:gd name="T30" fmla="*/ 10689480 w 11025"/>
                <a:gd name="T31" fmla="*/ 94782101 h 9724"/>
                <a:gd name="T32" fmla="*/ 62725002 w 11025"/>
                <a:gd name="T33" fmla="*/ 104771003 h 9724"/>
                <a:gd name="T34" fmla="*/ 84329830 w 11025"/>
                <a:gd name="T35" fmla="*/ 100255873 h 9724"/>
                <a:gd name="T36" fmla="*/ 118197476 w 11025"/>
                <a:gd name="T37" fmla="*/ 26701951 h 9724"/>
                <a:gd name="T38" fmla="*/ 114803440 w 11025"/>
                <a:gd name="T39" fmla="*/ 15678293 h 9724"/>
                <a:gd name="T40" fmla="*/ 40429851 w 11025"/>
                <a:gd name="T41" fmla="*/ 0 h 97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6" name="Google Shape;241;p29">
              <a:extLst>
                <a:ext uri="{FF2B5EF4-FFF2-40B4-BE49-F238E27FC236}">
                  <a16:creationId xmlns:a16="http://schemas.microsoft.com/office/drawing/2014/main" id="{445592C4-A45E-4213-801B-9D3839346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364" y="3063505"/>
              <a:ext cx="744967" cy="420590"/>
            </a:xfrm>
            <a:custGeom>
              <a:avLst/>
              <a:gdLst>
                <a:gd name="T0" fmla="*/ 134252494 w 33728"/>
                <a:gd name="T1" fmla="*/ 10735 h 19042"/>
                <a:gd name="T2" fmla="*/ 120502719 w 33728"/>
                <a:gd name="T3" fmla="*/ 1131343 h 19042"/>
                <a:gd name="T4" fmla="*/ 31109197 w 33728"/>
                <a:gd name="T5" fmla="*/ 51657738 h 19042"/>
                <a:gd name="T6" fmla="*/ 9719580 w 33728"/>
                <a:gd name="T7" fmla="*/ 86657112 h 19042"/>
                <a:gd name="T8" fmla="*/ 0 w 33728"/>
                <a:gd name="T9" fmla="*/ 127453193 h 19042"/>
                <a:gd name="T10" fmla="*/ 54395115 w 33728"/>
                <a:gd name="T11" fmla="*/ 146903084 h 19042"/>
                <a:gd name="T12" fmla="*/ 188518352 w 33728"/>
                <a:gd name="T13" fmla="*/ 181859034 h 19042"/>
                <a:gd name="T14" fmla="*/ 270121284 w 33728"/>
                <a:gd name="T15" fmla="*/ 205187886 h 19042"/>
                <a:gd name="T16" fmla="*/ 336229374 w 33728"/>
                <a:gd name="T17" fmla="*/ 158529696 h 19042"/>
                <a:gd name="T18" fmla="*/ 312889784 w 33728"/>
                <a:gd name="T19" fmla="*/ 34190994 h 19042"/>
                <a:gd name="T20" fmla="*/ 134252494 w 33728"/>
                <a:gd name="T21" fmla="*/ 10735 h 190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7" name="Google Shape;242;p29">
              <a:extLst>
                <a:ext uri="{FF2B5EF4-FFF2-40B4-BE49-F238E27FC236}">
                  <a16:creationId xmlns:a16="http://schemas.microsoft.com/office/drawing/2014/main" id="{4ADB4D3F-4CE4-41DE-BDA4-0B6DFDCC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892" y="3057629"/>
              <a:ext cx="728578" cy="432473"/>
            </a:xfrm>
            <a:custGeom>
              <a:avLst/>
              <a:gdLst>
                <a:gd name="T0" fmla="*/ 136978628 w 32986"/>
                <a:gd name="T1" fmla="*/ 5797214 h 19580"/>
                <a:gd name="T2" fmla="*/ 314247424 w 32986"/>
                <a:gd name="T3" fmla="*/ 39341282 h 19580"/>
                <a:gd name="T4" fmla="*/ 347952981 w 32986"/>
                <a:gd name="T5" fmla="*/ 110869423 h 19580"/>
                <a:gd name="T6" fmla="*/ 337102059 w 32986"/>
                <a:gd name="T7" fmla="*/ 159542448 h 19580"/>
                <a:gd name="T8" fmla="*/ 273278617 w 32986"/>
                <a:gd name="T9" fmla="*/ 205133672 h 19580"/>
                <a:gd name="T10" fmla="*/ 246501112 w 32986"/>
                <a:gd name="T11" fmla="*/ 198280742 h 19580"/>
                <a:gd name="T12" fmla="*/ 192310909 w 32986"/>
                <a:gd name="T13" fmla="*/ 181891164 h 19580"/>
                <a:gd name="T14" fmla="*/ 159478117 w 32986"/>
                <a:gd name="T15" fmla="*/ 174520636 h 19580"/>
                <a:gd name="T16" fmla="*/ 58716063 w 32986"/>
                <a:gd name="T17" fmla="*/ 147107458 h 19580"/>
                <a:gd name="T18" fmla="*/ 6519234 w 32986"/>
                <a:gd name="T19" fmla="*/ 128218106 h 19580"/>
                <a:gd name="T20" fmla="*/ 15635338 w 32986"/>
                <a:gd name="T21" fmla="*/ 90417492 h 19580"/>
                <a:gd name="T22" fmla="*/ 36162900 w 32986"/>
                <a:gd name="T23" fmla="*/ 56765593 h 19580"/>
                <a:gd name="T24" fmla="*/ 124479228 w 32986"/>
                <a:gd name="T25" fmla="*/ 6799257 h 19580"/>
                <a:gd name="T26" fmla="*/ 136978628 w 32986"/>
                <a:gd name="T27" fmla="*/ 5797214 h 19580"/>
                <a:gd name="T28" fmla="*/ 137312789 w 32986"/>
                <a:gd name="T29" fmla="*/ 0 h 19580"/>
                <a:gd name="T30" fmla="*/ 122808795 w 32986"/>
                <a:gd name="T31" fmla="*/ 1206949 h 19580"/>
                <a:gd name="T32" fmla="*/ 32682044 w 32986"/>
                <a:gd name="T33" fmla="*/ 52078253 h 19580"/>
                <a:gd name="T34" fmla="*/ 32078570 w 32986"/>
                <a:gd name="T35" fmla="*/ 52595387 h 19580"/>
                <a:gd name="T36" fmla="*/ 10128904 w 32986"/>
                <a:gd name="T37" fmla="*/ 88574844 h 19580"/>
                <a:gd name="T38" fmla="*/ 269291 w 32986"/>
                <a:gd name="T39" fmla="*/ 129845115 h 19580"/>
                <a:gd name="T40" fmla="*/ 2467592 w 32986"/>
                <a:gd name="T41" fmla="*/ 133164003 h 19580"/>
                <a:gd name="T42" fmla="*/ 56399239 w 32986"/>
                <a:gd name="T43" fmla="*/ 152452409 h 19580"/>
                <a:gd name="T44" fmla="*/ 158228208 w 32986"/>
                <a:gd name="T45" fmla="*/ 180242223 h 19580"/>
                <a:gd name="T46" fmla="*/ 191018084 w 32986"/>
                <a:gd name="T47" fmla="*/ 187569835 h 19580"/>
                <a:gd name="T48" fmla="*/ 244475534 w 32986"/>
                <a:gd name="T49" fmla="*/ 203743751 h 19580"/>
                <a:gd name="T50" fmla="*/ 273278617 w 32986"/>
                <a:gd name="T51" fmla="*/ 210974289 h 19580"/>
                <a:gd name="T52" fmla="*/ 341617184 w 32986"/>
                <a:gd name="T53" fmla="*/ 163238436 h 19580"/>
                <a:gd name="T54" fmla="*/ 353750196 w 32986"/>
                <a:gd name="T55" fmla="*/ 110265949 h 19580"/>
                <a:gd name="T56" fmla="*/ 317857073 w 32986"/>
                <a:gd name="T57" fmla="*/ 34729570 h 19580"/>
                <a:gd name="T58" fmla="*/ 137312789 w 32986"/>
                <a:gd name="T59" fmla="*/ 0 h 195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8" name="Google Shape;243;p29">
              <a:extLst>
                <a:ext uri="{FF2B5EF4-FFF2-40B4-BE49-F238E27FC236}">
                  <a16:creationId xmlns:a16="http://schemas.microsoft.com/office/drawing/2014/main" id="{1A3F542E-1264-4235-8C40-487A23BC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999" y="3211469"/>
              <a:ext cx="101735" cy="98046"/>
            </a:xfrm>
            <a:custGeom>
              <a:avLst/>
              <a:gdLst>
                <a:gd name="T0" fmla="*/ 26863385 w 4606"/>
                <a:gd name="T1" fmla="*/ 10734 h 4439"/>
                <a:gd name="T2" fmla="*/ 21615993 w 4606"/>
                <a:gd name="T3" fmla="*/ 5387847 h 4439"/>
                <a:gd name="T4" fmla="*/ 49621434 w 4606"/>
                <a:gd name="T5" fmla="*/ 47821357 h 4439"/>
                <a:gd name="T6" fmla="*/ 26863385 w 4606"/>
                <a:gd name="T7" fmla="*/ 10734 h 4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89" name="Google Shape;244;p29">
              <a:extLst>
                <a:ext uri="{FF2B5EF4-FFF2-40B4-BE49-F238E27FC236}">
                  <a16:creationId xmlns:a16="http://schemas.microsoft.com/office/drawing/2014/main" id="{B5D2C7F6-25FE-4B3C-AEE6-07E86336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671" y="3205527"/>
              <a:ext cx="94247" cy="109885"/>
            </a:xfrm>
            <a:custGeom>
              <a:avLst/>
              <a:gdLst>
                <a:gd name="T0" fmla="*/ 19848325 w 4267"/>
                <a:gd name="T1" fmla="*/ 7338308 h 4975"/>
                <a:gd name="T2" fmla="*/ 39341021 w 4267"/>
                <a:gd name="T3" fmla="*/ 47660007 h 4975"/>
                <a:gd name="T4" fmla="*/ 8523291 w 4267"/>
                <a:gd name="T5" fmla="*/ 34750872 h 4975"/>
                <a:gd name="T6" fmla="*/ 17132943 w 4267"/>
                <a:gd name="T7" fmla="*/ 10215197 h 4975"/>
                <a:gd name="T8" fmla="*/ 19848325 w 4267"/>
                <a:gd name="T9" fmla="*/ 7338308 h 4975"/>
                <a:gd name="T10" fmla="*/ 20117637 w 4267"/>
                <a:gd name="T11" fmla="*/ 10734 h 4975"/>
                <a:gd name="T12" fmla="*/ 18199875 w 4267"/>
                <a:gd name="T13" fmla="*/ 797158 h 4975"/>
                <a:gd name="T14" fmla="*/ 12779823 w 4267"/>
                <a:gd name="T15" fmla="*/ 6347002 h 4975"/>
                <a:gd name="T16" fmla="*/ 3189599 w 4267"/>
                <a:gd name="T17" fmla="*/ 37121362 h 4975"/>
                <a:gd name="T18" fmla="*/ 42907719 w 4267"/>
                <a:gd name="T19" fmla="*/ 53607933 h 4975"/>
                <a:gd name="T20" fmla="*/ 42950657 w 4267"/>
                <a:gd name="T21" fmla="*/ 53607933 h 4975"/>
                <a:gd name="T22" fmla="*/ 45192353 w 4267"/>
                <a:gd name="T23" fmla="*/ 52573689 h 4975"/>
                <a:gd name="T24" fmla="*/ 45795825 w 4267"/>
                <a:gd name="T25" fmla="*/ 50159775 h 4975"/>
                <a:gd name="T26" fmla="*/ 22510058 w 4267"/>
                <a:gd name="T27" fmla="*/ 1142075 h 4975"/>
                <a:gd name="T28" fmla="*/ 20408882 w 4267"/>
                <a:gd name="T29" fmla="*/ 21469 h 4975"/>
                <a:gd name="T30" fmla="*/ 20117637 w 4267"/>
                <a:gd name="T31" fmla="*/ 10734 h 49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0" name="Google Shape;245;p29">
              <a:extLst>
                <a:ext uri="{FF2B5EF4-FFF2-40B4-BE49-F238E27FC236}">
                  <a16:creationId xmlns:a16="http://schemas.microsoft.com/office/drawing/2014/main" id="{EB5C5A10-E890-4EAB-811D-4261BC76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019" y="3337964"/>
              <a:ext cx="131553" cy="514396"/>
            </a:xfrm>
            <a:custGeom>
              <a:avLst/>
              <a:gdLst>
                <a:gd name="T0" fmla="*/ 62649068 w 5956"/>
                <a:gd name="T1" fmla="*/ 10735 h 23289"/>
                <a:gd name="T2" fmla="*/ 61215746 w 5956"/>
                <a:gd name="T3" fmla="*/ 1346985 h 23289"/>
                <a:gd name="T4" fmla="*/ 743486 w 5956"/>
                <a:gd name="T5" fmla="*/ 248366089 h 23289"/>
                <a:gd name="T6" fmla="*/ 527869 w 5956"/>
                <a:gd name="T7" fmla="*/ 250424379 h 23289"/>
                <a:gd name="T8" fmla="*/ 1681144 w 5956"/>
                <a:gd name="T9" fmla="*/ 250941492 h 23289"/>
                <a:gd name="T10" fmla="*/ 2596869 w 5956"/>
                <a:gd name="T11" fmla="*/ 250596596 h 23289"/>
                <a:gd name="T12" fmla="*/ 64136063 w 5956"/>
                <a:gd name="T13" fmla="*/ 1605541 h 23289"/>
                <a:gd name="T14" fmla="*/ 62799815 w 5956"/>
                <a:gd name="T15" fmla="*/ 10735 h 23289"/>
                <a:gd name="T16" fmla="*/ 62649068 w 5956"/>
                <a:gd name="T17" fmla="*/ 10735 h 23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1" name="Google Shape;246;p29">
              <a:extLst>
                <a:ext uri="{FF2B5EF4-FFF2-40B4-BE49-F238E27FC236}">
                  <a16:creationId xmlns:a16="http://schemas.microsoft.com/office/drawing/2014/main" id="{98CDCDF7-3A88-4C02-BCA8-1833F61F0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798" y="3755550"/>
              <a:ext cx="124861" cy="206452"/>
            </a:xfrm>
            <a:custGeom>
              <a:avLst/>
              <a:gdLst>
                <a:gd name="T0" fmla="*/ 59298461 w 5653"/>
                <a:gd name="T1" fmla="*/ 10735 h 9347"/>
                <a:gd name="T2" fmla="*/ 57886602 w 5653"/>
                <a:gd name="T3" fmla="*/ 1163548 h 9347"/>
                <a:gd name="T4" fmla="*/ 819117 w 5653"/>
                <a:gd name="T5" fmla="*/ 98003893 h 9347"/>
                <a:gd name="T6" fmla="*/ 431260 w 5653"/>
                <a:gd name="T7" fmla="*/ 100029495 h 9347"/>
                <a:gd name="T8" fmla="*/ 1637749 w 5653"/>
                <a:gd name="T9" fmla="*/ 100719332 h 9347"/>
                <a:gd name="T10" fmla="*/ 2456866 w 5653"/>
                <a:gd name="T11" fmla="*/ 100460754 h 9347"/>
                <a:gd name="T12" fmla="*/ 60731812 w 5653"/>
                <a:gd name="T13" fmla="*/ 1810447 h 9347"/>
                <a:gd name="T14" fmla="*/ 59621426 w 5653"/>
                <a:gd name="T15" fmla="*/ 42938 h 9347"/>
                <a:gd name="T16" fmla="*/ 59298461 w 5653"/>
                <a:gd name="T17" fmla="*/ 10735 h 9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2" name="Google Shape;247;p29">
              <a:extLst>
                <a:ext uri="{FF2B5EF4-FFF2-40B4-BE49-F238E27FC236}">
                  <a16:creationId xmlns:a16="http://schemas.microsoft.com/office/drawing/2014/main" id="{341F0B07-649E-40C7-8DB8-A0E7084F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616" y="3258029"/>
              <a:ext cx="272361" cy="161327"/>
            </a:xfrm>
            <a:custGeom>
              <a:avLst/>
              <a:gdLst>
                <a:gd name="T0" fmla="*/ 38091445 w 12331"/>
                <a:gd name="T1" fmla="*/ 0 h 7304"/>
                <a:gd name="T2" fmla="*/ 37887025 w 12331"/>
                <a:gd name="T3" fmla="*/ 21469 h 7304"/>
                <a:gd name="T4" fmla="*/ 1562602 w 12331"/>
                <a:gd name="T5" fmla="*/ 14266882 h 7304"/>
                <a:gd name="T6" fmla="*/ 15796828 w 12331"/>
                <a:gd name="T7" fmla="*/ 33770441 h 7304"/>
                <a:gd name="T8" fmla="*/ 130933724 w 12331"/>
                <a:gd name="T9" fmla="*/ 78650844 h 7304"/>
                <a:gd name="T10" fmla="*/ 131278620 w 12331"/>
                <a:gd name="T11" fmla="*/ 78704517 h 7304"/>
                <a:gd name="T12" fmla="*/ 132701232 w 12331"/>
                <a:gd name="T13" fmla="*/ 77573174 h 7304"/>
                <a:gd name="T14" fmla="*/ 131580115 w 12331"/>
                <a:gd name="T15" fmla="*/ 75859825 h 7304"/>
                <a:gd name="T16" fmla="*/ 17391634 w 12331"/>
                <a:gd name="T17" fmla="*/ 31345788 h 7304"/>
                <a:gd name="T18" fmla="*/ 4353160 w 12331"/>
                <a:gd name="T19" fmla="*/ 15042594 h 7304"/>
                <a:gd name="T20" fmla="*/ 38048507 w 12331"/>
                <a:gd name="T21" fmla="*/ 2898850 h 7304"/>
                <a:gd name="T22" fmla="*/ 39438429 w 12331"/>
                <a:gd name="T23" fmla="*/ 1346983 h 7304"/>
                <a:gd name="T24" fmla="*/ 38091445 w 12331"/>
                <a:gd name="T25" fmla="*/ 0 h 7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3" name="Google Shape;248;p29">
              <a:extLst>
                <a:ext uri="{FF2B5EF4-FFF2-40B4-BE49-F238E27FC236}">
                  <a16:creationId xmlns:a16="http://schemas.microsoft.com/office/drawing/2014/main" id="{4AA04B02-BE9A-421A-A824-498DB6C4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771" y="2824363"/>
              <a:ext cx="2323472" cy="382445"/>
            </a:xfrm>
            <a:custGeom>
              <a:avLst/>
              <a:gdLst>
                <a:gd name="T0" fmla="*/ 95902536 w 105194"/>
                <a:gd name="T1" fmla="*/ 0 h 17315"/>
                <a:gd name="T2" fmla="*/ 70418315 w 105194"/>
                <a:gd name="T3" fmla="*/ 15796823 h 17315"/>
                <a:gd name="T4" fmla="*/ 9956690 w 105194"/>
                <a:gd name="T5" fmla="*/ 146504574 h 17315"/>
                <a:gd name="T6" fmla="*/ 10735 w 105194"/>
                <a:gd name="T7" fmla="*/ 142851501 h 17315"/>
                <a:gd name="T8" fmla="*/ 10735 w 105194"/>
                <a:gd name="T9" fmla="*/ 172764487 h 17315"/>
                <a:gd name="T10" fmla="*/ 517135 w 105194"/>
                <a:gd name="T11" fmla="*/ 172376631 h 17315"/>
                <a:gd name="T12" fmla="*/ 17230146 w 105194"/>
                <a:gd name="T13" fmla="*/ 186578670 h 17315"/>
                <a:gd name="T14" fmla="*/ 1116724246 w 105194"/>
                <a:gd name="T15" fmla="*/ 186578670 h 17315"/>
                <a:gd name="T16" fmla="*/ 1133512399 w 105194"/>
                <a:gd name="T17" fmla="*/ 171126744 h 17315"/>
                <a:gd name="T18" fmla="*/ 1133038203 w 105194"/>
                <a:gd name="T19" fmla="*/ 139500408 h 17315"/>
                <a:gd name="T20" fmla="*/ 1112036926 w 105194"/>
                <a:gd name="T21" fmla="*/ 120599829 h 17315"/>
                <a:gd name="T22" fmla="*/ 1063536077 w 105194"/>
                <a:gd name="T23" fmla="*/ 15796823 h 17315"/>
                <a:gd name="T24" fmla="*/ 1038051878 w 105194"/>
                <a:gd name="T25" fmla="*/ 0 h 17315"/>
                <a:gd name="T26" fmla="*/ 95902536 w 105194"/>
                <a:gd name="T27" fmla="*/ 0 h 173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4" name="Google Shape;249;p29">
              <a:extLst>
                <a:ext uri="{FF2B5EF4-FFF2-40B4-BE49-F238E27FC236}">
                  <a16:creationId xmlns:a16="http://schemas.microsoft.com/office/drawing/2014/main" id="{5A3078A6-87CB-47C0-A0FE-6E6AF90A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785" y="2818422"/>
              <a:ext cx="2335356" cy="394394"/>
            </a:xfrm>
            <a:custGeom>
              <a:avLst/>
              <a:gdLst>
                <a:gd name="T0" fmla="*/ 1040973010 w 105732"/>
                <a:gd name="T1" fmla="*/ 5829393 h 17856"/>
                <a:gd name="T2" fmla="*/ 1063828187 w 105732"/>
                <a:gd name="T3" fmla="*/ 19945522 h 17856"/>
                <a:gd name="T4" fmla="*/ 1112285632 w 105732"/>
                <a:gd name="T5" fmla="*/ 124694214 h 17856"/>
                <a:gd name="T6" fmla="*/ 1112975469 w 105732"/>
                <a:gd name="T7" fmla="*/ 125653341 h 17856"/>
                <a:gd name="T8" fmla="*/ 1133039603 w 105732"/>
                <a:gd name="T9" fmla="*/ 143724034 h 17856"/>
                <a:gd name="T10" fmla="*/ 1133503065 w 105732"/>
                <a:gd name="T11" fmla="*/ 173895528 h 17856"/>
                <a:gd name="T12" fmla="*/ 1119645453 w 105732"/>
                <a:gd name="T13" fmla="*/ 186556380 h 17856"/>
                <a:gd name="T14" fmla="*/ 20150474 w 105732"/>
                <a:gd name="T15" fmla="*/ 186556380 h 17856"/>
                <a:gd name="T16" fmla="*/ 6335801 w 105732"/>
                <a:gd name="T17" fmla="*/ 174929797 h 17856"/>
                <a:gd name="T18" fmla="*/ 5862090 w 105732"/>
                <a:gd name="T19" fmla="*/ 173636972 h 17856"/>
                <a:gd name="T20" fmla="*/ 5862090 w 105732"/>
                <a:gd name="T21" fmla="*/ 149919814 h 17856"/>
                <a:gd name="T22" fmla="*/ 11885684 w 105732"/>
                <a:gd name="T23" fmla="*/ 152118093 h 17856"/>
                <a:gd name="T24" fmla="*/ 12919931 w 105732"/>
                <a:gd name="T25" fmla="*/ 152311778 h 17856"/>
                <a:gd name="T26" fmla="*/ 15538272 w 105732"/>
                <a:gd name="T27" fmla="*/ 150620385 h 17856"/>
                <a:gd name="T28" fmla="*/ 76010700 w 105732"/>
                <a:gd name="T29" fmla="*/ 19945522 h 17856"/>
                <a:gd name="T30" fmla="*/ 98822918 w 105732"/>
                <a:gd name="T31" fmla="*/ 5829393 h 17856"/>
                <a:gd name="T32" fmla="*/ 1040973010 w 105732"/>
                <a:gd name="T33" fmla="*/ 5829393 h 17856"/>
                <a:gd name="T34" fmla="*/ 98822918 w 105732"/>
                <a:gd name="T35" fmla="*/ 10735 h 17856"/>
                <a:gd name="T36" fmla="*/ 70719882 w 105732"/>
                <a:gd name="T37" fmla="*/ 17488688 h 17856"/>
                <a:gd name="T38" fmla="*/ 11368063 w 105732"/>
                <a:gd name="T39" fmla="*/ 145749610 h 17856"/>
                <a:gd name="T40" fmla="*/ 3954569 w 105732"/>
                <a:gd name="T41" fmla="*/ 142991282 h 17856"/>
                <a:gd name="T42" fmla="*/ 2931056 w 105732"/>
                <a:gd name="T43" fmla="*/ 142807845 h 17856"/>
                <a:gd name="T44" fmla="*/ 1249888 w 105732"/>
                <a:gd name="T45" fmla="*/ 143336200 h 17856"/>
                <a:gd name="T46" fmla="*/ 0 w 105732"/>
                <a:gd name="T47" fmla="*/ 145749610 h 17856"/>
                <a:gd name="T48" fmla="*/ 0 w 105732"/>
                <a:gd name="T49" fmla="*/ 175662549 h 17856"/>
                <a:gd name="T50" fmla="*/ 915704 w 105732"/>
                <a:gd name="T51" fmla="*/ 177774487 h 17856"/>
                <a:gd name="T52" fmla="*/ 20150474 w 105732"/>
                <a:gd name="T53" fmla="*/ 192397016 h 17856"/>
                <a:gd name="T54" fmla="*/ 1119645453 w 105732"/>
                <a:gd name="T55" fmla="*/ 192397016 h 17856"/>
                <a:gd name="T56" fmla="*/ 1139321753 w 105732"/>
                <a:gd name="T57" fmla="*/ 173981404 h 17856"/>
                <a:gd name="T58" fmla="*/ 1138847556 w 105732"/>
                <a:gd name="T59" fmla="*/ 142355604 h 17856"/>
                <a:gd name="T60" fmla="*/ 1137888428 w 105732"/>
                <a:gd name="T61" fmla="*/ 140232446 h 17856"/>
                <a:gd name="T62" fmla="*/ 1117328628 w 105732"/>
                <a:gd name="T63" fmla="*/ 121730980 h 17856"/>
                <a:gd name="T64" fmla="*/ 1069119006 w 105732"/>
                <a:gd name="T65" fmla="*/ 17488688 h 17856"/>
                <a:gd name="T66" fmla="*/ 1040973010 w 105732"/>
                <a:gd name="T67" fmla="*/ 10735 h 17856"/>
                <a:gd name="T68" fmla="*/ 98822918 w 105732"/>
                <a:gd name="T69" fmla="*/ 10735 h 178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lnTo>
                    <a:pt x="96605" y="541"/>
                  </a:ln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lnTo>
                    <a:pt x="91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5" name="Google Shape;250;p29">
              <a:extLst>
                <a:ext uri="{FF2B5EF4-FFF2-40B4-BE49-F238E27FC236}">
                  <a16:creationId xmlns:a16="http://schemas.microsoft.com/office/drawing/2014/main" id="{6127CDF3-D1AB-4A70-BA38-3E09A99B6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410" y="2768062"/>
              <a:ext cx="2337056" cy="382467"/>
            </a:xfrm>
            <a:custGeom>
              <a:avLst/>
              <a:gdLst>
                <a:gd name="T0" fmla="*/ 99005815 w 105809"/>
                <a:gd name="T1" fmla="*/ 0 h 17316"/>
                <a:gd name="T2" fmla="*/ 73521592 w 105809"/>
                <a:gd name="T3" fmla="*/ 15796819 h 17316"/>
                <a:gd name="T4" fmla="*/ 4913695 w 105809"/>
                <a:gd name="T5" fmla="*/ 164079094 h 17316"/>
                <a:gd name="T6" fmla="*/ 20333419 w 105809"/>
                <a:gd name="T7" fmla="*/ 186589318 h 17316"/>
                <a:gd name="T8" fmla="*/ 1119827697 w 105809"/>
                <a:gd name="T9" fmla="*/ 186589318 h 17316"/>
                <a:gd name="T10" fmla="*/ 1135236686 w 105809"/>
                <a:gd name="T11" fmla="*/ 164079094 h 17316"/>
                <a:gd name="T12" fmla="*/ 1066639524 w 105809"/>
                <a:gd name="T13" fmla="*/ 15796819 h 17316"/>
                <a:gd name="T14" fmla="*/ 1041155301 w 105809"/>
                <a:gd name="T15" fmla="*/ 0 h 17316"/>
                <a:gd name="T16" fmla="*/ 99005815 w 105809"/>
                <a:gd name="T17" fmla="*/ 0 h 17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lnTo>
                    <a:pt x="9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6" name="Google Shape;251;p29">
              <a:extLst>
                <a:ext uri="{FF2B5EF4-FFF2-40B4-BE49-F238E27FC236}">
                  <a16:creationId xmlns:a16="http://schemas.microsoft.com/office/drawing/2014/main" id="{A0CB8AC9-4C34-412E-9BD1-FD430D3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548" y="2762076"/>
              <a:ext cx="2338801" cy="394372"/>
            </a:xfrm>
            <a:custGeom>
              <a:avLst/>
              <a:gdLst>
                <a:gd name="T0" fmla="*/ 1041575908 w 105888"/>
                <a:gd name="T1" fmla="*/ 5862084 h 17855"/>
                <a:gd name="T2" fmla="*/ 1064430571 w 105888"/>
                <a:gd name="T3" fmla="*/ 19924080 h 17855"/>
                <a:gd name="T4" fmla="*/ 1133027758 w 105888"/>
                <a:gd name="T5" fmla="*/ 168238433 h 17855"/>
                <a:gd name="T6" fmla="*/ 1132219863 w 105888"/>
                <a:gd name="T7" fmla="*/ 180209936 h 17855"/>
                <a:gd name="T8" fmla="*/ 1120247821 w 105888"/>
                <a:gd name="T9" fmla="*/ 186578420 h 17855"/>
                <a:gd name="T10" fmla="*/ 20753943 w 105888"/>
                <a:gd name="T11" fmla="*/ 186578420 h 17855"/>
                <a:gd name="T12" fmla="*/ 8825347 w 105888"/>
                <a:gd name="T13" fmla="*/ 180209936 h 17855"/>
                <a:gd name="T14" fmla="*/ 7974029 w 105888"/>
                <a:gd name="T15" fmla="*/ 168238433 h 17855"/>
                <a:gd name="T16" fmla="*/ 76614132 w 105888"/>
                <a:gd name="T17" fmla="*/ 19924080 h 17855"/>
                <a:gd name="T18" fmla="*/ 99425857 w 105888"/>
                <a:gd name="T19" fmla="*/ 5862084 h 17855"/>
                <a:gd name="T20" fmla="*/ 1041575908 w 105888"/>
                <a:gd name="T21" fmla="*/ 5862084 h 17855"/>
                <a:gd name="T22" fmla="*/ 99425857 w 105888"/>
                <a:gd name="T23" fmla="*/ 0 h 17855"/>
                <a:gd name="T24" fmla="*/ 71323314 w 105888"/>
                <a:gd name="T25" fmla="*/ 17477957 h 17855"/>
                <a:gd name="T26" fmla="*/ 2672477 w 105888"/>
                <a:gd name="T27" fmla="*/ 165792310 h 17855"/>
                <a:gd name="T28" fmla="*/ 3878962 w 105888"/>
                <a:gd name="T29" fmla="*/ 183356630 h 17855"/>
                <a:gd name="T30" fmla="*/ 20753943 w 105888"/>
                <a:gd name="T31" fmla="*/ 192386368 h 17855"/>
                <a:gd name="T32" fmla="*/ 1120247821 w 105888"/>
                <a:gd name="T33" fmla="*/ 192386368 h 17855"/>
                <a:gd name="T34" fmla="*/ 1137122824 w 105888"/>
                <a:gd name="T35" fmla="*/ 183356630 h 17855"/>
                <a:gd name="T36" fmla="*/ 1138329288 w 105888"/>
                <a:gd name="T37" fmla="*/ 165792310 h 17855"/>
                <a:gd name="T38" fmla="*/ 1069721388 w 105888"/>
                <a:gd name="T39" fmla="*/ 17477957 h 17855"/>
                <a:gd name="T40" fmla="*/ 1041575908 w 105888"/>
                <a:gd name="T41" fmla="*/ 0 h 17855"/>
                <a:gd name="T42" fmla="*/ 99425857 w 105888"/>
                <a:gd name="T43" fmla="*/ 0 h 178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lnTo>
                    <a:pt x="96661" y="544"/>
                  </a:ln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lnTo>
                    <a:pt x="92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7" name="Google Shape;252;p29">
              <a:extLst>
                <a:ext uri="{FF2B5EF4-FFF2-40B4-BE49-F238E27FC236}">
                  <a16:creationId xmlns:a16="http://schemas.microsoft.com/office/drawing/2014/main" id="{467C0732-9F80-4D20-B088-152762FB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149" y="2800752"/>
              <a:ext cx="571006" cy="199494"/>
            </a:xfrm>
            <a:custGeom>
              <a:avLst/>
              <a:gdLst>
                <a:gd name="T0" fmla="*/ 234292628 w 25852"/>
                <a:gd name="T1" fmla="*/ 0 h 9032"/>
                <a:gd name="T2" fmla="*/ 71581871 w 25852"/>
                <a:gd name="T3" fmla="*/ 8803357 h 9032"/>
                <a:gd name="T4" fmla="*/ 24923665 w 25852"/>
                <a:gd name="T5" fmla="*/ 71043078 h 9032"/>
                <a:gd name="T6" fmla="*/ 15592426 w 25852"/>
                <a:gd name="T7" fmla="*/ 94361148 h 9032"/>
                <a:gd name="T8" fmla="*/ 73747969 w 25852"/>
                <a:gd name="T9" fmla="*/ 97313646 h 9032"/>
                <a:gd name="T10" fmla="*/ 231857724 w 25852"/>
                <a:gd name="T11" fmla="*/ 89716750 h 9032"/>
                <a:gd name="T12" fmla="*/ 278558867 w 25852"/>
                <a:gd name="T13" fmla="*/ 16551000 h 9032"/>
                <a:gd name="T14" fmla="*/ 235650324 w 25852"/>
                <a:gd name="T15" fmla="*/ 21469 h 9032"/>
                <a:gd name="T16" fmla="*/ 234292628 w 25852"/>
                <a:gd name="T17" fmla="*/ 0 h 90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8" name="Google Shape;253;p29">
              <a:extLst>
                <a:ext uri="{FF2B5EF4-FFF2-40B4-BE49-F238E27FC236}">
                  <a16:creationId xmlns:a16="http://schemas.microsoft.com/office/drawing/2014/main" id="{E9C6FAFA-DE92-48B1-89F3-063A28650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840" y="2898467"/>
              <a:ext cx="261516" cy="108538"/>
            </a:xfrm>
            <a:custGeom>
              <a:avLst/>
              <a:gdLst>
                <a:gd name="T0" fmla="*/ 63791284 w 11840"/>
                <a:gd name="T1" fmla="*/ 10735 h 4914"/>
                <a:gd name="T2" fmla="*/ 0 w 11840"/>
                <a:gd name="T3" fmla="*/ 26464829 h 4914"/>
                <a:gd name="T4" fmla="*/ 63791284 w 11840"/>
                <a:gd name="T5" fmla="*/ 52940392 h 4914"/>
                <a:gd name="T6" fmla="*/ 127571856 w 11840"/>
                <a:gd name="T7" fmla="*/ 26464829 h 4914"/>
                <a:gd name="T8" fmla="*/ 63791284 w 11840"/>
                <a:gd name="T9" fmla="*/ 10735 h 49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399" name="Google Shape;254;p29">
              <a:extLst>
                <a:ext uri="{FF2B5EF4-FFF2-40B4-BE49-F238E27FC236}">
                  <a16:creationId xmlns:a16="http://schemas.microsoft.com/office/drawing/2014/main" id="{9B886E83-4505-4312-879F-8B611629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313" y="2898467"/>
              <a:ext cx="937725" cy="175485"/>
            </a:xfrm>
            <a:custGeom>
              <a:avLst/>
              <a:gdLst>
                <a:gd name="T0" fmla="*/ 228721917 w 42455"/>
                <a:gd name="T1" fmla="*/ 10735 h 7945"/>
                <a:gd name="T2" fmla="*/ 0 w 42455"/>
                <a:gd name="T3" fmla="*/ 42822095 h 7945"/>
                <a:gd name="T4" fmla="*/ 228721917 w 42455"/>
                <a:gd name="T5" fmla="*/ 85611522 h 7945"/>
                <a:gd name="T6" fmla="*/ 457465767 w 42455"/>
                <a:gd name="T7" fmla="*/ 42822095 h 7945"/>
                <a:gd name="T8" fmla="*/ 228721917 w 42455"/>
                <a:gd name="T9" fmla="*/ 10735 h 79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0" name="Google Shape;255;p29">
              <a:extLst>
                <a:ext uri="{FF2B5EF4-FFF2-40B4-BE49-F238E27FC236}">
                  <a16:creationId xmlns:a16="http://schemas.microsoft.com/office/drawing/2014/main" id="{DF371CA4-BD2A-4B11-B85D-3F29AB6A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139" y="2714058"/>
              <a:ext cx="65843" cy="159980"/>
            </a:xfrm>
            <a:custGeom>
              <a:avLst/>
              <a:gdLst>
                <a:gd name="T0" fmla="*/ 19363651 w 2981"/>
                <a:gd name="T1" fmla="*/ 10735 h 7243"/>
                <a:gd name="T2" fmla="*/ 13986944 w 2981"/>
                <a:gd name="T3" fmla="*/ 1131346 h 7243"/>
                <a:gd name="T4" fmla="*/ 4223891 w 2981"/>
                <a:gd name="T5" fmla="*/ 64610606 h 7243"/>
                <a:gd name="T6" fmla="*/ 16594556 w 2981"/>
                <a:gd name="T7" fmla="*/ 78047689 h 7243"/>
                <a:gd name="T8" fmla="*/ 25829253 w 2981"/>
                <a:gd name="T9" fmla="*/ 75763065 h 7243"/>
                <a:gd name="T10" fmla="*/ 25829253 w 2981"/>
                <a:gd name="T11" fmla="*/ 63242150 h 7243"/>
                <a:gd name="T12" fmla="*/ 20667700 w 2981"/>
                <a:gd name="T13" fmla="*/ 65181392 h 7243"/>
                <a:gd name="T14" fmla="*/ 15376870 w 2981"/>
                <a:gd name="T15" fmla="*/ 61130207 h 7243"/>
                <a:gd name="T16" fmla="*/ 15958877 w 2981"/>
                <a:gd name="T17" fmla="*/ 15796871 h 7243"/>
                <a:gd name="T18" fmla="*/ 16055465 w 2981"/>
                <a:gd name="T19" fmla="*/ 15807605 h 7243"/>
                <a:gd name="T20" fmla="*/ 26518605 w 2981"/>
                <a:gd name="T21" fmla="*/ 28329006 h 7243"/>
                <a:gd name="T22" fmla="*/ 32122173 w 2981"/>
                <a:gd name="T23" fmla="*/ 12327229 h 7243"/>
                <a:gd name="T24" fmla="*/ 19363651 w 2981"/>
                <a:gd name="T25" fmla="*/ 10735 h 7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1" name="Google Shape;256;p29">
              <a:extLst>
                <a:ext uri="{FF2B5EF4-FFF2-40B4-BE49-F238E27FC236}">
                  <a16:creationId xmlns:a16="http://schemas.microsoft.com/office/drawing/2014/main" id="{F6FA5593-499B-47DC-872F-B15F204A1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525" y="2708095"/>
              <a:ext cx="83292" cy="171951"/>
            </a:xfrm>
            <a:custGeom>
              <a:avLst/>
              <a:gdLst>
                <a:gd name="T0" fmla="*/ 24967103 w 3771"/>
                <a:gd name="T1" fmla="*/ 5850862 h 7785"/>
                <a:gd name="T2" fmla="*/ 28361136 w 3771"/>
                <a:gd name="T3" fmla="*/ 6627038 h 7785"/>
                <a:gd name="T4" fmla="*/ 34697446 w 3771"/>
                <a:gd name="T5" fmla="*/ 15311878 h 7785"/>
                <a:gd name="T6" fmla="*/ 31852751 w 3771"/>
                <a:gd name="T7" fmla="*/ 25344142 h 7785"/>
                <a:gd name="T8" fmla="*/ 22251686 w 3771"/>
                <a:gd name="T9" fmla="*/ 15829476 h 7785"/>
                <a:gd name="T10" fmla="*/ 21583340 w 3771"/>
                <a:gd name="T11" fmla="*/ 15764605 h 7785"/>
                <a:gd name="T12" fmla="*/ 18760093 w 3771"/>
                <a:gd name="T13" fmla="*/ 17219396 h 7785"/>
                <a:gd name="T14" fmla="*/ 18286382 w 3771"/>
                <a:gd name="T15" fmla="*/ 65245940 h 7785"/>
                <a:gd name="T16" fmla="*/ 24363628 w 3771"/>
                <a:gd name="T17" fmla="*/ 70795308 h 7785"/>
                <a:gd name="T18" fmla="*/ 26259929 w 3771"/>
                <a:gd name="T19" fmla="*/ 71010462 h 7785"/>
                <a:gd name="T20" fmla="*/ 28490414 w 3771"/>
                <a:gd name="T21" fmla="*/ 70708968 h 7785"/>
                <a:gd name="T22" fmla="*/ 28490414 w 3771"/>
                <a:gd name="T23" fmla="*/ 76775448 h 7785"/>
                <a:gd name="T24" fmla="*/ 22176081 w 3771"/>
                <a:gd name="T25" fmla="*/ 78068758 h 7785"/>
                <a:gd name="T26" fmla="*/ 17952198 w 3771"/>
                <a:gd name="T27" fmla="*/ 77131100 h 7785"/>
                <a:gd name="T28" fmla="*/ 12704316 w 3771"/>
                <a:gd name="T29" fmla="*/ 67142238 h 7785"/>
                <a:gd name="T30" fmla="*/ 20667614 w 3771"/>
                <a:gd name="T31" fmla="*/ 6756316 h 7785"/>
                <a:gd name="T32" fmla="*/ 24967103 w 3771"/>
                <a:gd name="T33" fmla="*/ 5850862 h 7785"/>
                <a:gd name="T34" fmla="*/ 24956390 w 3771"/>
                <a:gd name="T35" fmla="*/ 10735 h 7785"/>
                <a:gd name="T36" fmla="*/ 18469333 w 3771"/>
                <a:gd name="T37" fmla="*/ 1368430 h 7785"/>
                <a:gd name="T38" fmla="*/ 6885627 w 3771"/>
                <a:gd name="T39" fmla="*/ 67917928 h 7785"/>
                <a:gd name="T40" fmla="*/ 15279720 w 3771"/>
                <a:gd name="T41" fmla="*/ 82292634 h 7785"/>
                <a:gd name="T42" fmla="*/ 22165346 w 3771"/>
                <a:gd name="T43" fmla="*/ 83887438 h 7785"/>
                <a:gd name="T44" fmla="*/ 32746986 w 3771"/>
                <a:gd name="T45" fmla="*/ 81258366 h 7785"/>
                <a:gd name="T46" fmla="*/ 34352528 w 3771"/>
                <a:gd name="T47" fmla="*/ 78672232 h 7785"/>
                <a:gd name="T48" fmla="*/ 34352528 w 3771"/>
                <a:gd name="T49" fmla="*/ 66150908 h 7785"/>
                <a:gd name="T50" fmla="*/ 32671359 w 3771"/>
                <a:gd name="T51" fmla="*/ 63521858 h 7785"/>
                <a:gd name="T52" fmla="*/ 31389267 w 3771"/>
                <a:gd name="T53" fmla="*/ 63209143 h 7785"/>
                <a:gd name="T54" fmla="*/ 29611046 w 3771"/>
                <a:gd name="T55" fmla="*/ 63866290 h 7785"/>
                <a:gd name="T56" fmla="*/ 26281398 w 3771"/>
                <a:gd name="T57" fmla="*/ 65170312 h 7785"/>
                <a:gd name="T58" fmla="*/ 25732082 w 3771"/>
                <a:gd name="T59" fmla="*/ 65116662 h 7785"/>
                <a:gd name="T60" fmla="*/ 23630875 w 3771"/>
                <a:gd name="T61" fmla="*/ 62832022 h 7785"/>
                <a:gd name="T62" fmla="*/ 22682481 w 3771"/>
                <a:gd name="T63" fmla="*/ 23016586 h 7785"/>
                <a:gd name="T64" fmla="*/ 22682481 w 3771"/>
                <a:gd name="T65" fmla="*/ 23016586 h 7785"/>
                <a:gd name="T66" fmla="*/ 29611046 w 3771"/>
                <a:gd name="T67" fmla="*/ 32746892 h 7785"/>
                <a:gd name="T68" fmla="*/ 31464895 w 3771"/>
                <a:gd name="T69" fmla="*/ 34126056 h 7785"/>
                <a:gd name="T70" fmla="*/ 32067884 w 3771"/>
                <a:gd name="T71" fmla="*/ 34190949 h 7785"/>
                <a:gd name="T72" fmla="*/ 33738318 w 3771"/>
                <a:gd name="T73" fmla="*/ 33695284 h 7785"/>
                <a:gd name="T74" fmla="*/ 40548317 w 3771"/>
                <a:gd name="T75" fmla="*/ 15872414 h 7785"/>
                <a:gd name="T76" fmla="*/ 40548317 w 3771"/>
                <a:gd name="T77" fmla="*/ 14503984 h 7785"/>
                <a:gd name="T78" fmla="*/ 31033636 w 3771"/>
                <a:gd name="T79" fmla="*/ 1465526 h 7785"/>
                <a:gd name="T80" fmla="*/ 24956390 w 3771"/>
                <a:gd name="T81" fmla="*/ 10735 h 77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2" name="Google Shape;257;p29">
              <a:extLst>
                <a:ext uri="{FF2B5EF4-FFF2-40B4-BE49-F238E27FC236}">
                  <a16:creationId xmlns:a16="http://schemas.microsoft.com/office/drawing/2014/main" id="{B3891608-182A-49A2-8B09-5F480974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396" y="2745047"/>
              <a:ext cx="227015" cy="227810"/>
            </a:xfrm>
            <a:custGeom>
              <a:avLst/>
              <a:gdLst>
                <a:gd name="T0" fmla="*/ 10735 w 10278"/>
                <a:gd name="T1" fmla="*/ 0 h 10314"/>
                <a:gd name="T2" fmla="*/ 10735 w 10278"/>
                <a:gd name="T3" fmla="*/ 91634905 h 10314"/>
                <a:gd name="T4" fmla="*/ 55353625 w 10278"/>
                <a:gd name="T5" fmla="*/ 111127657 h 10314"/>
                <a:gd name="T6" fmla="*/ 110750697 w 10278"/>
                <a:gd name="T7" fmla="*/ 91634905 h 10314"/>
                <a:gd name="T8" fmla="*/ 110750697 w 10278"/>
                <a:gd name="T9" fmla="*/ 0 h 10314"/>
                <a:gd name="T10" fmla="*/ 10735 w 10278"/>
                <a:gd name="T11" fmla="*/ 0 h 103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3" name="Google Shape;258;p29">
              <a:extLst>
                <a:ext uri="{FF2B5EF4-FFF2-40B4-BE49-F238E27FC236}">
                  <a16:creationId xmlns:a16="http://schemas.microsoft.com/office/drawing/2014/main" id="{042410DB-2B72-4667-909D-6C8884EB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388" y="2739039"/>
              <a:ext cx="238943" cy="239804"/>
            </a:xfrm>
            <a:custGeom>
              <a:avLst/>
              <a:gdLst>
                <a:gd name="T0" fmla="*/ 110751892 w 10818"/>
                <a:gd name="T1" fmla="*/ 5818687 h 10857"/>
                <a:gd name="T2" fmla="*/ 110751892 w 10818"/>
                <a:gd name="T3" fmla="*/ 94566333 h 10857"/>
                <a:gd name="T4" fmla="*/ 58285526 w 10818"/>
                <a:gd name="T5" fmla="*/ 111138872 h 10857"/>
                <a:gd name="T6" fmla="*/ 5862121 w 10818"/>
                <a:gd name="T7" fmla="*/ 94566333 h 10857"/>
                <a:gd name="T8" fmla="*/ 5862121 w 10818"/>
                <a:gd name="T9" fmla="*/ 5818687 h 10857"/>
                <a:gd name="T10" fmla="*/ 110751892 w 10818"/>
                <a:gd name="T11" fmla="*/ 5818687 h 10857"/>
                <a:gd name="T12" fmla="*/ 2941795 w 10818"/>
                <a:gd name="T13" fmla="*/ 0 h 10857"/>
                <a:gd name="T14" fmla="*/ 0 w 10818"/>
                <a:gd name="T15" fmla="*/ 2931056 h 10857"/>
                <a:gd name="T16" fmla="*/ 0 w 10818"/>
                <a:gd name="T17" fmla="*/ 94566333 h 10857"/>
                <a:gd name="T18" fmla="*/ 58285526 w 10818"/>
                <a:gd name="T19" fmla="*/ 116979492 h 10857"/>
                <a:gd name="T20" fmla="*/ 116559854 w 10818"/>
                <a:gd name="T21" fmla="*/ 94566333 h 10857"/>
                <a:gd name="T22" fmla="*/ 116559854 w 10818"/>
                <a:gd name="T23" fmla="*/ 2931056 h 10857"/>
                <a:gd name="T24" fmla="*/ 113682952 w 10818"/>
                <a:gd name="T25" fmla="*/ 0 h 10857"/>
                <a:gd name="T26" fmla="*/ 2941795 w 10818"/>
                <a:gd name="T27" fmla="*/ 0 h 108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lnTo>
                    <a:pt x="10278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4" name="Google Shape;259;p29">
              <a:extLst>
                <a:ext uri="{FF2B5EF4-FFF2-40B4-BE49-F238E27FC236}">
                  <a16:creationId xmlns:a16="http://schemas.microsoft.com/office/drawing/2014/main" id="{68C67533-4800-46EC-B42F-B9BE15C00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396" y="2710436"/>
              <a:ext cx="227015" cy="69112"/>
            </a:xfrm>
            <a:custGeom>
              <a:avLst/>
              <a:gdLst>
                <a:gd name="T0" fmla="*/ 55353625 w 10278"/>
                <a:gd name="T1" fmla="*/ 10735 h 3129"/>
                <a:gd name="T2" fmla="*/ 10735 w 10278"/>
                <a:gd name="T3" fmla="*/ 16885349 h 3129"/>
                <a:gd name="T4" fmla="*/ 55353625 w 10278"/>
                <a:gd name="T5" fmla="*/ 33717026 h 3129"/>
                <a:gd name="T6" fmla="*/ 110750697 w 10278"/>
                <a:gd name="T7" fmla="*/ 16885349 h 3129"/>
                <a:gd name="T8" fmla="*/ 55353625 w 10278"/>
                <a:gd name="T9" fmla="*/ 10735 h 3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5" name="Google Shape;260;p29">
              <a:extLst>
                <a:ext uri="{FF2B5EF4-FFF2-40B4-BE49-F238E27FC236}">
                  <a16:creationId xmlns:a16="http://schemas.microsoft.com/office/drawing/2014/main" id="{EF1FE69F-EF5C-4DBD-8E49-8478B2722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388" y="2704450"/>
              <a:ext cx="238943" cy="81105"/>
            </a:xfrm>
            <a:custGeom>
              <a:avLst/>
              <a:gdLst>
                <a:gd name="T0" fmla="*/ 58285526 w 10818"/>
                <a:gd name="T1" fmla="*/ 5862045 h 3672"/>
                <a:gd name="T2" fmla="*/ 110751892 w 10818"/>
                <a:gd name="T3" fmla="*/ 19805413 h 3672"/>
                <a:gd name="T4" fmla="*/ 58285526 w 10818"/>
                <a:gd name="T5" fmla="*/ 33716577 h 3672"/>
                <a:gd name="T6" fmla="*/ 5862121 w 10818"/>
                <a:gd name="T7" fmla="*/ 19805413 h 3672"/>
                <a:gd name="T8" fmla="*/ 58285526 w 10818"/>
                <a:gd name="T9" fmla="*/ 5862045 h 3672"/>
                <a:gd name="T10" fmla="*/ 58285526 w 10818"/>
                <a:gd name="T11" fmla="*/ 10734 h 3672"/>
                <a:gd name="T12" fmla="*/ 0 w 10818"/>
                <a:gd name="T13" fmla="*/ 19805413 h 3672"/>
                <a:gd name="T14" fmla="*/ 58285526 w 10818"/>
                <a:gd name="T15" fmla="*/ 39556667 h 3672"/>
                <a:gd name="T16" fmla="*/ 116559854 w 10818"/>
                <a:gd name="T17" fmla="*/ 19805413 h 3672"/>
                <a:gd name="T18" fmla="*/ 58285526 w 10818"/>
                <a:gd name="T19" fmla="*/ 10734 h 3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6" name="Google Shape;261;p29">
              <a:extLst>
                <a:ext uri="{FF2B5EF4-FFF2-40B4-BE49-F238E27FC236}">
                  <a16:creationId xmlns:a16="http://schemas.microsoft.com/office/drawing/2014/main" id="{AE765AAE-8E7E-4235-8FA4-20948BC4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17" y="2714964"/>
              <a:ext cx="197374" cy="60078"/>
            </a:xfrm>
            <a:custGeom>
              <a:avLst/>
              <a:gdLst>
                <a:gd name="T0" fmla="*/ 48123783 w 8936"/>
                <a:gd name="T1" fmla="*/ 0 h 2720"/>
                <a:gd name="T2" fmla="*/ 10735 w 8936"/>
                <a:gd name="T3" fmla="*/ 14676216 h 2720"/>
                <a:gd name="T4" fmla="*/ 48123783 w 8936"/>
                <a:gd name="T5" fmla="*/ 29309516 h 2720"/>
                <a:gd name="T6" fmla="*/ 96290505 w 8936"/>
                <a:gd name="T7" fmla="*/ 14676216 h 2720"/>
                <a:gd name="T8" fmla="*/ 48123783 w 8936"/>
                <a:gd name="T9" fmla="*/ 0 h 2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7" name="Google Shape;262;p29">
              <a:extLst>
                <a:ext uri="{FF2B5EF4-FFF2-40B4-BE49-F238E27FC236}">
                  <a16:creationId xmlns:a16="http://schemas.microsoft.com/office/drawing/2014/main" id="{54641E6C-1619-46F1-A08F-D9923D17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790" y="2754076"/>
              <a:ext cx="152227" cy="21800"/>
            </a:xfrm>
            <a:custGeom>
              <a:avLst/>
              <a:gdLst>
                <a:gd name="T0" fmla="*/ 37110809 w 6892"/>
                <a:gd name="T1" fmla="*/ 0 h 987"/>
                <a:gd name="T2" fmla="*/ 10735 w 6892"/>
                <a:gd name="T3" fmla="*/ 5301376 h 987"/>
                <a:gd name="T4" fmla="*/ 37110809 w 6892"/>
                <a:gd name="T5" fmla="*/ 10634932 h 987"/>
                <a:gd name="T6" fmla="*/ 74254329 w 6892"/>
                <a:gd name="T7" fmla="*/ 5301376 h 987"/>
                <a:gd name="T8" fmla="*/ 37110809 w 6892"/>
                <a:gd name="T9" fmla="*/ 0 h 9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8" name="Google Shape;263;p29">
              <a:extLst>
                <a:ext uri="{FF2B5EF4-FFF2-40B4-BE49-F238E27FC236}">
                  <a16:creationId xmlns:a16="http://schemas.microsoft.com/office/drawing/2014/main" id="{DFF9EAC0-A616-4CB8-9FD8-4A851EC8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123" y="2825048"/>
              <a:ext cx="434594" cy="74391"/>
            </a:xfrm>
            <a:custGeom>
              <a:avLst/>
              <a:gdLst>
                <a:gd name="T0" fmla="*/ 212020358 w 19676"/>
                <a:gd name="T1" fmla="*/ 10735 h 3368"/>
                <a:gd name="T2" fmla="*/ 0 w 19676"/>
                <a:gd name="T3" fmla="*/ 2812523 h 3368"/>
                <a:gd name="T4" fmla="*/ 689837 w 19676"/>
                <a:gd name="T5" fmla="*/ 34180566 h 3368"/>
                <a:gd name="T6" fmla="*/ 212020358 w 19676"/>
                <a:gd name="T7" fmla="*/ 36292515 h 3368"/>
                <a:gd name="T8" fmla="*/ 212020358 w 19676"/>
                <a:gd name="T9" fmla="*/ 10735 h 3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09" name="Google Shape;264;p29">
              <a:extLst>
                <a:ext uri="{FF2B5EF4-FFF2-40B4-BE49-F238E27FC236}">
                  <a16:creationId xmlns:a16="http://schemas.microsoft.com/office/drawing/2014/main" id="{51B5B722-AD1D-4A23-94EE-609B769F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15" y="2819062"/>
              <a:ext cx="446587" cy="86384"/>
            </a:xfrm>
            <a:custGeom>
              <a:avLst/>
              <a:gdLst>
                <a:gd name="T0" fmla="*/ 212062783 w 20219"/>
                <a:gd name="T1" fmla="*/ 5894278 h 3911"/>
                <a:gd name="T2" fmla="*/ 212062783 w 20219"/>
                <a:gd name="T3" fmla="*/ 36248613 h 3911"/>
                <a:gd name="T4" fmla="*/ 6465075 w 20219"/>
                <a:gd name="T5" fmla="*/ 34223039 h 3911"/>
                <a:gd name="T6" fmla="*/ 5905025 w 20219"/>
                <a:gd name="T7" fmla="*/ 8609664 h 3911"/>
                <a:gd name="T8" fmla="*/ 212062783 w 20219"/>
                <a:gd name="T9" fmla="*/ 5894278 h 3911"/>
                <a:gd name="T10" fmla="*/ 214950414 w 20219"/>
                <a:gd name="T11" fmla="*/ 10734 h 3911"/>
                <a:gd name="T12" fmla="*/ 2887630 w 20219"/>
                <a:gd name="T13" fmla="*/ 2801748 h 3911"/>
                <a:gd name="T14" fmla="*/ 819115 w 20219"/>
                <a:gd name="T15" fmla="*/ 3706715 h 3911"/>
                <a:gd name="T16" fmla="*/ 10735 w 20219"/>
                <a:gd name="T17" fmla="*/ 5775712 h 3911"/>
                <a:gd name="T18" fmla="*/ 689837 w 20219"/>
                <a:gd name="T19" fmla="*/ 37197003 h 3911"/>
                <a:gd name="T20" fmla="*/ 3577467 w 20219"/>
                <a:gd name="T21" fmla="*/ 40030955 h 3911"/>
                <a:gd name="T22" fmla="*/ 214950414 w 20219"/>
                <a:gd name="T23" fmla="*/ 42142891 h 3911"/>
                <a:gd name="T24" fmla="*/ 217008681 w 20219"/>
                <a:gd name="T25" fmla="*/ 41270105 h 3911"/>
                <a:gd name="T26" fmla="*/ 217870734 w 20219"/>
                <a:gd name="T27" fmla="*/ 39211864 h 3911"/>
                <a:gd name="T28" fmla="*/ 217870734 w 20219"/>
                <a:gd name="T29" fmla="*/ 2931026 h 3911"/>
                <a:gd name="T30" fmla="*/ 217008681 w 20219"/>
                <a:gd name="T31" fmla="*/ 862051 h 3911"/>
                <a:gd name="T32" fmla="*/ 214950414 w 20219"/>
                <a:gd name="T33" fmla="*/ 10734 h 39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0" name="Google Shape;265;p29">
              <a:extLst>
                <a:ext uri="{FF2B5EF4-FFF2-40B4-BE49-F238E27FC236}">
                  <a16:creationId xmlns:a16="http://schemas.microsoft.com/office/drawing/2014/main" id="{A173EDCA-CD64-4F59-9064-7AE287A8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890" y="2723512"/>
              <a:ext cx="65732" cy="175927"/>
            </a:xfrm>
            <a:custGeom>
              <a:avLst/>
              <a:gdLst>
                <a:gd name="T0" fmla="*/ 32067475 w 2976"/>
                <a:gd name="T1" fmla="*/ 0 h 7965"/>
                <a:gd name="T2" fmla="*/ 0 w 2976"/>
                <a:gd name="T3" fmla="*/ 55828031 h 7965"/>
                <a:gd name="T4" fmla="*/ 1379157 w 2976"/>
                <a:gd name="T5" fmla="*/ 85827395 h 7965"/>
                <a:gd name="T6" fmla="*/ 32067475 w 2976"/>
                <a:gd name="T7" fmla="*/ 19547003 h 7965"/>
                <a:gd name="T8" fmla="*/ 32067475 w 2976"/>
                <a:gd name="T9" fmla="*/ 0 h 79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1" name="Google Shape;266;p29">
              <a:extLst>
                <a:ext uri="{FF2B5EF4-FFF2-40B4-BE49-F238E27FC236}">
                  <a16:creationId xmlns:a16="http://schemas.microsoft.com/office/drawing/2014/main" id="{0C5A984B-E8DC-4A86-A166-1317D403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860" y="2717592"/>
              <a:ext cx="77748" cy="187854"/>
            </a:xfrm>
            <a:custGeom>
              <a:avLst/>
              <a:gdLst>
                <a:gd name="T0" fmla="*/ 32122006 w 3520"/>
                <a:gd name="T1" fmla="*/ 13824884 h 8505"/>
                <a:gd name="T2" fmla="*/ 32122006 w 3520"/>
                <a:gd name="T3" fmla="*/ 21788171 h 8505"/>
                <a:gd name="T4" fmla="*/ 6680718 w 3520"/>
                <a:gd name="T5" fmla="*/ 76667646 h 8505"/>
                <a:gd name="T6" fmla="*/ 5905027 w 3520"/>
                <a:gd name="T7" fmla="*/ 59448756 h 8505"/>
                <a:gd name="T8" fmla="*/ 32122006 w 3520"/>
                <a:gd name="T9" fmla="*/ 13824884 h 8505"/>
                <a:gd name="T10" fmla="*/ 35053061 w 3520"/>
                <a:gd name="T11" fmla="*/ 10735 h 8505"/>
                <a:gd name="T12" fmla="*/ 32509862 w 3520"/>
                <a:gd name="T13" fmla="*/ 1476261 h 8505"/>
                <a:gd name="T14" fmla="*/ 398569 w 3520"/>
                <a:gd name="T15" fmla="*/ 57261212 h 8505"/>
                <a:gd name="T16" fmla="*/ 10735 w 3520"/>
                <a:gd name="T17" fmla="*/ 58845282 h 8505"/>
                <a:gd name="T18" fmla="*/ 1433324 w 3520"/>
                <a:gd name="T19" fmla="*/ 88844075 h 8505"/>
                <a:gd name="T20" fmla="*/ 3760905 w 3520"/>
                <a:gd name="T21" fmla="*/ 91548753 h 8505"/>
                <a:gd name="T22" fmla="*/ 4320956 w 3520"/>
                <a:gd name="T23" fmla="*/ 91645827 h 8505"/>
                <a:gd name="T24" fmla="*/ 6982698 w 3520"/>
                <a:gd name="T25" fmla="*/ 89921745 h 8505"/>
                <a:gd name="T26" fmla="*/ 37671402 w 3520"/>
                <a:gd name="T27" fmla="*/ 23684469 h 8505"/>
                <a:gd name="T28" fmla="*/ 37929958 w 3520"/>
                <a:gd name="T29" fmla="*/ 22434583 h 8505"/>
                <a:gd name="T30" fmla="*/ 37929958 w 3520"/>
                <a:gd name="T31" fmla="*/ 2931052 h 8505"/>
                <a:gd name="T32" fmla="*/ 35785814 w 3520"/>
                <a:gd name="T33" fmla="*/ 97074 h 8505"/>
                <a:gd name="T34" fmla="*/ 35053061 w 3520"/>
                <a:gd name="T35" fmla="*/ 10735 h 8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2" name="Google Shape;267;p29">
              <a:extLst>
                <a:ext uri="{FF2B5EF4-FFF2-40B4-BE49-F238E27FC236}">
                  <a16:creationId xmlns:a16="http://schemas.microsoft.com/office/drawing/2014/main" id="{0EBEFD36-8ECD-42B3-8E88-2C6EA257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123" y="2883734"/>
              <a:ext cx="434594" cy="74302"/>
            </a:xfrm>
            <a:custGeom>
              <a:avLst/>
              <a:gdLst>
                <a:gd name="T0" fmla="*/ 212020358 w 19676"/>
                <a:gd name="T1" fmla="*/ 0 h 3364"/>
                <a:gd name="T2" fmla="*/ 0 w 19676"/>
                <a:gd name="T3" fmla="*/ 2747584 h 3364"/>
                <a:gd name="T4" fmla="*/ 689837 w 19676"/>
                <a:gd name="T5" fmla="*/ 34168738 h 3364"/>
                <a:gd name="T6" fmla="*/ 212020358 w 19676"/>
                <a:gd name="T7" fmla="*/ 36237730 h 3364"/>
                <a:gd name="T8" fmla="*/ 212020358 w 19676"/>
                <a:gd name="T9" fmla="*/ 0 h 3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3" name="Google Shape;268;p29">
              <a:extLst>
                <a:ext uri="{FF2B5EF4-FFF2-40B4-BE49-F238E27FC236}">
                  <a16:creationId xmlns:a16="http://schemas.microsoft.com/office/drawing/2014/main" id="{C3D4EB97-8E96-48A2-9B4D-E4BC6A3A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15" y="2877727"/>
              <a:ext cx="446587" cy="86296"/>
            </a:xfrm>
            <a:custGeom>
              <a:avLst/>
              <a:gdLst>
                <a:gd name="T0" fmla="*/ 212062783 w 20219"/>
                <a:gd name="T1" fmla="*/ 5862120 h 3907"/>
                <a:gd name="T2" fmla="*/ 212062783 w 20219"/>
                <a:gd name="T3" fmla="*/ 36248914 h 3907"/>
                <a:gd name="T4" fmla="*/ 6465075 w 20219"/>
                <a:gd name="T5" fmla="*/ 34223333 h 3907"/>
                <a:gd name="T6" fmla="*/ 5905025 w 20219"/>
                <a:gd name="T7" fmla="*/ 8577540 h 3907"/>
                <a:gd name="T8" fmla="*/ 212062783 w 20219"/>
                <a:gd name="T9" fmla="*/ 5862120 h 3907"/>
                <a:gd name="T10" fmla="*/ 214950414 w 20219"/>
                <a:gd name="T11" fmla="*/ 0 h 3907"/>
                <a:gd name="T12" fmla="*/ 2887630 w 20219"/>
                <a:gd name="T13" fmla="*/ 2801782 h 3907"/>
                <a:gd name="T14" fmla="*/ 819115 w 20219"/>
                <a:gd name="T15" fmla="*/ 3663814 h 3907"/>
                <a:gd name="T16" fmla="*/ 10735 w 20219"/>
                <a:gd name="T17" fmla="*/ 5775758 h 3907"/>
                <a:gd name="T18" fmla="*/ 689837 w 20219"/>
                <a:gd name="T19" fmla="*/ 37143658 h 3907"/>
                <a:gd name="T20" fmla="*/ 3577467 w 20219"/>
                <a:gd name="T21" fmla="*/ 39988356 h 3907"/>
                <a:gd name="T22" fmla="*/ 214950414 w 20219"/>
                <a:gd name="T23" fmla="*/ 42089565 h 3907"/>
                <a:gd name="T24" fmla="*/ 217008681 w 20219"/>
                <a:gd name="T25" fmla="*/ 41238245 h 3907"/>
                <a:gd name="T26" fmla="*/ 217870734 w 20219"/>
                <a:gd name="T27" fmla="*/ 39169240 h 3907"/>
                <a:gd name="T28" fmla="*/ 217870734 w 20219"/>
                <a:gd name="T29" fmla="*/ 2931060 h 3907"/>
                <a:gd name="T30" fmla="*/ 217008681 w 20219"/>
                <a:gd name="T31" fmla="*/ 829851 h 3907"/>
                <a:gd name="T32" fmla="*/ 214950414 w 20219"/>
                <a:gd name="T33" fmla="*/ 0 h 39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4" name="Google Shape;269;p29">
              <a:extLst>
                <a:ext uri="{FF2B5EF4-FFF2-40B4-BE49-F238E27FC236}">
                  <a16:creationId xmlns:a16="http://schemas.microsoft.com/office/drawing/2014/main" id="{5FF0C4E4-F3E4-4332-B055-658D8684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890" y="2782176"/>
              <a:ext cx="65732" cy="175861"/>
            </a:xfrm>
            <a:custGeom>
              <a:avLst/>
              <a:gdLst>
                <a:gd name="T0" fmla="*/ 32067475 w 2976"/>
                <a:gd name="T1" fmla="*/ 10735 h 7962"/>
                <a:gd name="T2" fmla="*/ 0 w 2976"/>
                <a:gd name="T3" fmla="*/ 55785265 h 7962"/>
                <a:gd name="T4" fmla="*/ 1379157 w 2976"/>
                <a:gd name="T5" fmla="*/ 85784717 h 7962"/>
                <a:gd name="T6" fmla="*/ 32067475 w 2976"/>
                <a:gd name="T7" fmla="*/ 19547054 h 7962"/>
                <a:gd name="T8" fmla="*/ 32067475 w 2976"/>
                <a:gd name="T9" fmla="*/ 10735 h 7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5" name="Google Shape;270;p29">
              <a:extLst>
                <a:ext uri="{FF2B5EF4-FFF2-40B4-BE49-F238E27FC236}">
                  <a16:creationId xmlns:a16="http://schemas.microsoft.com/office/drawing/2014/main" id="{F12289FD-95F2-4F88-83C6-768C2CDB2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860" y="2776190"/>
              <a:ext cx="77748" cy="187832"/>
            </a:xfrm>
            <a:custGeom>
              <a:avLst/>
              <a:gdLst>
                <a:gd name="T0" fmla="*/ 32122006 w 3520"/>
                <a:gd name="T1" fmla="*/ 13857580 h 8504"/>
                <a:gd name="T2" fmla="*/ 32122006 w 3520"/>
                <a:gd name="T3" fmla="*/ 21820384 h 8504"/>
                <a:gd name="T4" fmla="*/ 6680718 w 3520"/>
                <a:gd name="T5" fmla="*/ 76700415 h 8504"/>
                <a:gd name="T6" fmla="*/ 5905027 w 3520"/>
                <a:gd name="T7" fmla="*/ 59438071 h 8504"/>
                <a:gd name="T8" fmla="*/ 32122006 w 3520"/>
                <a:gd name="T9" fmla="*/ 13857580 h 8504"/>
                <a:gd name="T10" fmla="*/ 35053061 w 3520"/>
                <a:gd name="T11" fmla="*/ 0 h 8504"/>
                <a:gd name="T12" fmla="*/ 32509862 w 3520"/>
                <a:gd name="T13" fmla="*/ 1465527 h 8504"/>
                <a:gd name="T14" fmla="*/ 398569 w 3520"/>
                <a:gd name="T15" fmla="*/ 57282730 h 8504"/>
                <a:gd name="T16" fmla="*/ 10735 w 3520"/>
                <a:gd name="T17" fmla="*/ 58888270 h 8504"/>
                <a:gd name="T18" fmla="*/ 1433324 w 3520"/>
                <a:gd name="T19" fmla="*/ 88844161 h 8504"/>
                <a:gd name="T20" fmla="*/ 3760905 w 3520"/>
                <a:gd name="T21" fmla="*/ 91592242 h 8504"/>
                <a:gd name="T22" fmla="*/ 4320956 w 3520"/>
                <a:gd name="T23" fmla="*/ 91624445 h 8504"/>
                <a:gd name="T24" fmla="*/ 6982698 w 3520"/>
                <a:gd name="T25" fmla="*/ 89954035 h 8504"/>
                <a:gd name="T26" fmla="*/ 37671402 w 3520"/>
                <a:gd name="T27" fmla="*/ 23673745 h 8504"/>
                <a:gd name="T28" fmla="*/ 37929958 w 3520"/>
                <a:gd name="T29" fmla="*/ 22466797 h 8504"/>
                <a:gd name="T30" fmla="*/ 37929958 w 3520"/>
                <a:gd name="T31" fmla="*/ 2931054 h 8504"/>
                <a:gd name="T32" fmla="*/ 35785814 w 3520"/>
                <a:gd name="T33" fmla="*/ 86340 h 8504"/>
                <a:gd name="T34" fmla="*/ 35053061 w 3520"/>
                <a:gd name="T35" fmla="*/ 0 h 85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6" name="Google Shape;271;p29">
              <a:extLst>
                <a:ext uri="{FF2B5EF4-FFF2-40B4-BE49-F238E27FC236}">
                  <a16:creationId xmlns:a16="http://schemas.microsoft.com/office/drawing/2014/main" id="{85D82435-AD31-495F-8DEE-3C3155D0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41" y="2637083"/>
              <a:ext cx="277375" cy="229931"/>
            </a:xfrm>
            <a:custGeom>
              <a:avLst/>
              <a:gdLst>
                <a:gd name="T0" fmla="*/ 112852839 w 12558"/>
                <a:gd name="T1" fmla="*/ 10735 h 10410"/>
                <a:gd name="T2" fmla="*/ 97658971 w 12558"/>
                <a:gd name="T3" fmla="*/ 10107444 h 10410"/>
                <a:gd name="T4" fmla="*/ 2801779 w 12558"/>
                <a:gd name="T5" fmla="*/ 80568794 h 10410"/>
                <a:gd name="T6" fmla="*/ 21616034 w 12558"/>
                <a:gd name="T7" fmla="*/ 111936617 h 10410"/>
                <a:gd name="T8" fmla="*/ 25915037 w 12558"/>
                <a:gd name="T9" fmla="*/ 112173727 h 10410"/>
                <a:gd name="T10" fmla="*/ 65558392 w 12558"/>
                <a:gd name="T11" fmla="*/ 99372313 h 10410"/>
                <a:gd name="T12" fmla="*/ 77433346 w 12558"/>
                <a:gd name="T13" fmla="*/ 96613980 h 10410"/>
                <a:gd name="T14" fmla="*/ 135319684 w 12558"/>
                <a:gd name="T15" fmla="*/ 18447866 h 10410"/>
                <a:gd name="T16" fmla="*/ 118574433 w 12558"/>
                <a:gd name="T17" fmla="*/ 14967492 h 10410"/>
                <a:gd name="T18" fmla="*/ 116473226 w 12558"/>
                <a:gd name="T19" fmla="*/ 1023535 h 10410"/>
                <a:gd name="T20" fmla="*/ 112852839 w 12558"/>
                <a:gd name="T21" fmla="*/ 10735 h 10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7" name="Google Shape;272;p29">
              <a:extLst>
                <a:ext uri="{FF2B5EF4-FFF2-40B4-BE49-F238E27FC236}">
                  <a16:creationId xmlns:a16="http://schemas.microsoft.com/office/drawing/2014/main" id="{924CA39C-0550-49EC-A3A2-CBA97A2C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343" y="2631076"/>
              <a:ext cx="287646" cy="241902"/>
            </a:xfrm>
            <a:custGeom>
              <a:avLst/>
              <a:gdLst>
                <a:gd name="T0" fmla="*/ 114803532 w 13023"/>
                <a:gd name="T1" fmla="*/ 5894285 h 10952"/>
                <a:gd name="T2" fmla="*/ 116915476 w 13023"/>
                <a:gd name="T3" fmla="*/ 6443600 h 10952"/>
                <a:gd name="T4" fmla="*/ 117906809 w 13023"/>
                <a:gd name="T5" fmla="*/ 16615898 h 10952"/>
                <a:gd name="T6" fmla="*/ 117906809 w 13023"/>
                <a:gd name="T7" fmla="*/ 19191297 h 10952"/>
                <a:gd name="T8" fmla="*/ 119921678 w 13023"/>
                <a:gd name="T9" fmla="*/ 20786101 h 10952"/>
                <a:gd name="T10" fmla="*/ 132184502 w 13023"/>
                <a:gd name="T11" fmla="*/ 23328811 h 10952"/>
                <a:gd name="T12" fmla="*/ 77702808 w 13023"/>
                <a:gd name="T13" fmla="*/ 96925860 h 10952"/>
                <a:gd name="T14" fmla="*/ 66808925 w 13023"/>
                <a:gd name="T15" fmla="*/ 99501259 h 10952"/>
                <a:gd name="T16" fmla="*/ 56916602 w 13023"/>
                <a:gd name="T17" fmla="*/ 103595835 h 10952"/>
                <a:gd name="T18" fmla="*/ 27801142 w 13023"/>
                <a:gd name="T19" fmla="*/ 112194797 h 10952"/>
                <a:gd name="T20" fmla="*/ 23900217 w 13023"/>
                <a:gd name="T21" fmla="*/ 111989891 h 10952"/>
                <a:gd name="T22" fmla="*/ 10560206 w 13023"/>
                <a:gd name="T23" fmla="*/ 104112947 h 10952"/>
                <a:gd name="T24" fmla="*/ 7499868 w 13023"/>
                <a:gd name="T25" fmla="*/ 84393803 h 10952"/>
                <a:gd name="T26" fmla="*/ 87218031 w 13023"/>
                <a:gd name="T27" fmla="*/ 25171436 h 10952"/>
                <a:gd name="T28" fmla="*/ 101452300 w 13023"/>
                <a:gd name="T29" fmla="*/ 15279672 h 10952"/>
                <a:gd name="T30" fmla="*/ 104211144 w 13023"/>
                <a:gd name="T31" fmla="*/ 12736476 h 10952"/>
                <a:gd name="T32" fmla="*/ 114803532 w 13023"/>
                <a:gd name="T33" fmla="*/ 5894285 h 10952"/>
                <a:gd name="T34" fmla="*/ 114835736 w 13023"/>
                <a:gd name="T35" fmla="*/ 10735 h 10952"/>
                <a:gd name="T36" fmla="*/ 100170207 w 13023"/>
                <a:gd name="T37" fmla="*/ 8512600 h 10952"/>
                <a:gd name="T38" fmla="*/ 97713344 w 13023"/>
                <a:gd name="T39" fmla="*/ 10797240 h 10952"/>
                <a:gd name="T40" fmla="*/ 83942052 w 13023"/>
                <a:gd name="T41" fmla="*/ 20354843 h 10952"/>
                <a:gd name="T42" fmla="*/ 1950462 w 13023"/>
                <a:gd name="T43" fmla="*/ 82626783 h 10952"/>
                <a:gd name="T44" fmla="*/ 5646480 w 13023"/>
                <a:gd name="T45" fmla="*/ 107291820 h 10952"/>
                <a:gd name="T46" fmla="*/ 23253804 w 13023"/>
                <a:gd name="T47" fmla="*/ 117744164 h 10952"/>
                <a:gd name="T48" fmla="*/ 27854814 w 13023"/>
                <a:gd name="T49" fmla="*/ 118002720 h 10952"/>
                <a:gd name="T50" fmla="*/ 59406133 w 13023"/>
                <a:gd name="T51" fmla="*/ 108843708 h 10952"/>
                <a:gd name="T52" fmla="*/ 68241766 w 13023"/>
                <a:gd name="T53" fmla="*/ 105147700 h 10952"/>
                <a:gd name="T54" fmla="*/ 79944031 w 13023"/>
                <a:gd name="T55" fmla="*/ 102388865 h 10952"/>
                <a:gd name="T56" fmla="*/ 81711564 w 13023"/>
                <a:gd name="T57" fmla="*/ 101268257 h 10952"/>
                <a:gd name="T58" fmla="*/ 139598007 w 13023"/>
                <a:gd name="T59" fmla="*/ 23145860 h 10952"/>
                <a:gd name="T60" fmla="*/ 139975130 w 13023"/>
                <a:gd name="T61" fmla="*/ 20354843 h 10952"/>
                <a:gd name="T62" fmla="*/ 137873921 w 13023"/>
                <a:gd name="T63" fmla="*/ 18544885 h 10952"/>
                <a:gd name="T64" fmla="*/ 124436813 w 13023"/>
                <a:gd name="T65" fmla="*/ 15743133 h 10952"/>
                <a:gd name="T66" fmla="*/ 119921678 w 13023"/>
                <a:gd name="T67" fmla="*/ 1454791 h 10952"/>
                <a:gd name="T68" fmla="*/ 114835736 w 13023"/>
                <a:gd name="T69" fmla="*/ 10735 h 109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8" name="Google Shape;273;p29">
              <a:extLst>
                <a:ext uri="{FF2B5EF4-FFF2-40B4-BE49-F238E27FC236}">
                  <a16:creationId xmlns:a16="http://schemas.microsoft.com/office/drawing/2014/main" id="{45EDC996-C5C7-4E11-8EF9-38C5F83F4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41" y="2796180"/>
              <a:ext cx="162962" cy="70835"/>
            </a:xfrm>
            <a:custGeom>
              <a:avLst/>
              <a:gdLst>
                <a:gd name="T0" fmla="*/ 12596556 w 7378"/>
                <a:gd name="T1" fmla="*/ 10735 h 3207"/>
                <a:gd name="T2" fmla="*/ 2801785 w 7378"/>
                <a:gd name="T3" fmla="*/ 2952541 h 3207"/>
                <a:gd name="T4" fmla="*/ 21616121 w 7378"/>
                <a:gd name="T5" fmla="*/ 34320673 h 3207"/>
                <a:gd name="T6" fmla="*/ 25915618 w 7378"/>
                <a:gd name="T7" fmla="*/ 34557784 h 3207"/>
                <a:gd name="T8" fmla="*/ 65559140 w 7378"/>
                <a:gd name="T9" fmla="*/ 21756240 h 3207"/>
                <a:gd name="T10" fmla="*/ 77433654 w 7378"/>
                <a:gd name="T11" fmla="*/ 18997386 h 3207"/>
                <a:gd name="T12" fmla="*/ 79502684 w 7378"/>
                <a:gd name="T13" fmla="*/ 16163390 h 3207"/>
                <a:gd name="T14" fmla="*/ 25096501 w 7378"/>
                <a:gd name="T15" fmla="*/ 5010842 h 3207"/>
                <a:gd name="T16" fmla="*/ 12596556 w 7378"/>
                <a:gd name="T17" fmla="*/ 10735 h 3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19" name="Google Shape;274;p29">
              <a:extLst>
                <a:ext uri="{FF2B5EF4-FFF2-40B4-BE49-F238E27FC236}">
                  <a16:creationId xmlns:a16="http://schemas.microsoft.com/office/drawing/2014/main" id="{ACF94FD4-F48D-422B-A009-5BCB6EC7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343" y="2790216"/>
              <a:ext cx="173321" cy="82762"/>
            </a:xfrm>
            <a:custGeom>
              <a:avLst/>
              <a:gdLst>
                <a:gd name="T0" fmla="*/ 14547015 w 7847"/>
                <a:gd name="T1" fmla="*/ 5840166 h 3747"/>
                <a:gd name="T2" fmla="*/ 24977926 w 7847"/>
                <a:gd name="T3" fmla="*/ 9988912 h 3747"/>
                <a:gd name="T4" fmla="*/ 26486395 w 7847"/>
                <a:gd name="T5" fmla="*/ 10808028 h 3747"/>
                <a:gd name="T6" fmla="*/ 73091169 w 7847"/>
                <a:gd name="T7" fmla="*/ 20322765 h 3747"/>
                <a:gd name="T8" fmla="*/ 66808984 w 7847"/>
                <a:gd name="T9" fmla="*/ 21863900 h 3747"/>
                <a:gd name="T10" fmla="*/ 56916655 w 7847"/>
                <a:gd name="T11" fmla="*/ 25958510 h 3747"/>
                <a:gd name="T12" fmla="*/ 27811913 w 7847"/>
                <a:gd name="T13" fmla="*/ 34557519 h 3747"/>
                <a:gd name="T14" fmla="*/ 23900252 w 7847"/>
                <a:gd name="T15" fmla="*/ 34352613 h 3747"/>
                <a:gd name="T16" fmla="*/ 10560212 w 7847"/>
                <a:gd name="T17" fmla="*/ 26475646 h 3747"/>
                <a:gd name="T18" fmla="*/ 7241293 w 7847"/>
                <a:gd name="T19" fmla="*/ 7747689 h 3747"/>
                <a:gd name="T20" fmla="*/ 14547015 w 7847"/>
                <a:gd name="T21" fmla="*/ 5840166 h 3747"/>
                <a:gd name="T22" fmla="*/ 14536280 w 7847"/>
                <a:gd name="T23" fmla="*/ 0 h 3747"/>
                <a:gd name="T24" fmla="*/ 3200353 w 7847"/>
                <a:gd name="T25" fmla="*/ 3361834 h 3747"/>
                <a:gd name="T26" fmla="*/ 1950463 w 7847"/>
                <a:gd name="T27" fmla="*/ 4989332 h 3747"/>
                <a:gd name="T28" fmla="*/ 5646483 w 7847"/>
                <a:gd name="T29" fmla="*/ 29654528 h 3747"/>
                <a:gd name="T30" fmla="*/ 23253838 w 7847"/>
                <a:gd name="T31" fmla="*/ 40106903 h 3747"/>
                <a:gd name="T32" fmla="*/ 27854851 w 7847"/>
                <a:gd name="T33" fmla="*/ 40365481 h 3747"/>
                <a:gd name="T34" fmla="*/ 59406209 w 7847"/>
                <a:gd name="T35" fmla="*/ 31206398 h 3747"/>
                <a:gd name="T36" fmla="*/ 68241825 w 7847"/>
                <a:gd name="T37" fmla="*/ 27509894 h 3747"/>
                <a:gd name="T38" fmla="*/ 79944626 w 7847"/>
                <a:gd name="T39" fmla="*/ 24751537 h 3747"/>
                <a:gd name="T40" fmla="*/ 81711652 w 7847"/>
                <a:gd name="T41" fmla="*/ 23630925 h 3747"/>
                <a:gd name="T42" fmla="*/ 83812863 w 7847"/>
                <a:gd name="T43" fmla="*/ 20796962 h 3747"/>
                <a:gd name="T44" fmla="*/ 84200698 w 7847"/>
                <a:gd name="T45" fmla="*/ 18038604 h 3747"/>
                <a:gd name="T46" fmla="*/ 82045837 w 7847"/>
                <a:gd name="T47" fmla="*/ 16184731 h 3747"/>
                <a:gd name="T48" fmla="*/ 28469062 w 7847"/>
                <a:gd name="T49" fmla="*/ 5247910 h 3747"/>
                <a:gd name="T50" fmla="*/ 14536280 w 7847"/>
                <a:gd name="T51" fmla="*/ 0 h 3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0" name="Google Shape;275;p29">
              <a:extLst>
                <a:ext uri="{FF2B5EF4-FFF2-40B4-BE49-F238E27FC236}">
                  <a16:creationId xmlns:a16="http://schemas.microsoft.com/office/drawing/2014/main" id="{18FEA85E-F3C0-4ED6-B4A7-A4C4688DA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761" y="2667763"/>
              <a:ext cx="534738" cy="138710"/>
            </a:xfrm>
            <a:custGeom>
              <a:avLst/>
              <a:gdLst>
                <a:gd name="T0" fmla="*/ 93488525 w 24210"/>
                <a:gd name="T1" fmla="*/ 0 h 6280"/>
                <a:gd name="T2" fmla="*/ 10735 w 24210"/>
                <a:gd name="T3" fmla="*/ 67660485 h 6280"/>
                <a:gd name="T4" fmla="*/ 163216947 w 24210"/>
                <a:gd name="T5" fmla="*/ 67660485 h 6280"/>
                <a:gd name="T6" fmla="*/ 229497181 w 24210"/>
                <a:gd name="T7" fmla="*/ 64901636 h 6280"/>
                <a:gd name="T8" fmla="*/ 260864921 w 24210"/>
                <a:gd name="T9" fmla="*/ 0 h 6280"/>
                <a:gd name="T10" fmla="*/ 260864921 w 24210"/>
                <a:gd name="T11" fmla="*/ 0 h 6280"/>
                <a:gd name="T12" fmla="*/ 147775785 w 24210"/>
                <a:gd name="T13" fmla="*/ 4633709 h 6280"/>
                <a:gd name="T14" fmla="*/ 131149122 w 24210"/>
                <a:gd name="T15" fmla="*/ 4223896 h 6280"/>
                <a:gd name="T16" fmla="*/ 93488525 w 24210"/>
                <a:gd name="T17" fmla="*/ 0 h 6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1" name="Google Shape;276;p29">
              <a:extLst>
                <a:ext uri="{FF2B5EF4-FFF2-40B4-BE49-F238E27FC236}">
                  <a16:creationId xmlns:a16="http://schemas.microsoft.com/office/drawing/2014/main" id="{E2B6045E-A8CA-4E42-B650-FCB98934E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333" y="2661821"/>
              <a:ext cx="547527" cy="150637"/>
            </a:xfrm>
            <a:custGeom>
              <a:avLst/>
              <a:gdLst>
                <a:gd name="T0" fmla="*/ 97271002 w 24789"/>
                <a:gd name="T1" fmla="*/ 6045072 h 6820"/>
                <a:gd name="T2" fmla="*/ 134069614 w 24789"/>
                <a:gd name="T3" fmla="*/ 9999646 h 6820"/>
                <a:gd name="T4" fmla="*/ 151353435 w 24789"/>
                <a:gd name="T5" fmla="*/ 10441662 h 6820"/>
                <a:gd name="T6" fmla="*/ 259238253 w 24789"/>
                <a:gd name="T7" fmla="*/ 6120677 h 6820"/>
                <a:gd name="T8" fmla="*/ 259238253 w 24789"/>
                <a:gd name="T9" fmla="*/ 6120677 h 6820"/>
                <a:gd name="T10" fmla="*/ 230693695 w 24789"/>
                <a:gd name="T11" fmla="*/ 65138487 h 6820"/>
                <a:gd name="T12" fmla="*/ 166353099 w 24789"/>
                <a:gd name="T13" fmla="*/ 67681690 h 6820"/>
                <a:gd name="T14" fmla="*/ 12144237 w 24789"/>
                <a:gd name="T15" fmla="*/ 67681690 h 6820"/>
                <a:gd name="T16" fmla="*/ 97271002 w 24789"/>
                <a:gd name="T17" fmla="*/ 6045072 h 6820"/>
                <a:gd name="T18" fmla="*/ 96581165 w 24789"/>
                <a:gd name="T19" fmla="*/ 0 h 6820"/>
                <a:gd name="T20" fmla="*/ 94900505 w 24789"/>
                <a:gd name="T21" fmla="*/ 582007 h 6820"/>
                <a:gd name="T22" fmla="*/ 1465528 w 24789"/>
                <a:gd name="T23" fmla="*/ 68241764 h 6820"/>
                <a:gd name="T24" fmla="*/ 387856 w 24789"/>
                <a:gd name="T25" fmla="*/ 71464070 h 6820"/>
                <a:gd name="T26" fmla="*/ 3146673 w 24789"/>
                <a:gd name="T27" fmla="*/ 73489652 h 6820"/>
                <a:gd name="T28" fmla="*/ 166353099 w 24789"/>
                <a:gd name="T29" fmla="*/ 73489652 h 6820"/>
                <a:gd name="T30" fmla="*/ 233150554 w 24789"/>
                <a:gd name="T31" fmla="*/ 70644954 h 6820"/>
                <a:gd name="T32" fmla="*/ 235262494 w 24789"/>
                <a:gd name="T33" fmla="*/ 69050145 h 6820"/>
                <a:gd name="T34" fmla="*/ 266630276 w 24789"/>
                <a:gd name="T35" fmla="*/ 4191684 h 6820"/>
                <a:gd name="T36" fmla="*/ 266468794 w 24789"/>
                <a:gd name="T37" fmla="*/ 1314783 h 6820"/>
                <a:gd name="T38" fmla="*/ 264162683 w 24789"/>
                <a:gd name="T39" fmla="*/ 0 h 6820"/>
                <a:gd name="T40" fmla="*/ 263839234 w 24789"/>
                <a:gd name="T41" fmla="*/ 21469 h 6820"/>
                <a:gd name="T42" fmla="*/ 151094856 w 24789"/>
                <a:gd name="T43" fmla="*/ 4611723 h 6820"/>
                <a:gd name="T44" fmla="*/ 134500386 w 24789"/>
                <a:gd name="T45" fmla="*/ 4191684 h 6820"/>
                <a:gd name="T46" fmla="*/ 97443218 w 24789"/>
                <a:gd name="T47" fmla="*/ 140013 h 6820"/>
                <a:gd name="T48" fmla="*/ 96581165 w 24789"/>
                <a:gd name="T49" fmla="*/ 0 h 68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2" name="Google Shape;277;p29">
              <a:extLst>
                <a:ext uri="{FF2B5EF4-FFF2-40B4-BE49-F238E27FC236}">
                  <a16:creationId xmlns:a16="http://schemas.microsoft.com/office/drawing/2014/main" id="{3C7851C5-DFCE-4812-9A97-ED8B4A76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761" y="2800796"/>
              <a:ext cx="474749" cy="35760"/>
            </a:xfrm>
            <a:custGeom>
              <a:avLst/>
              <a:gdLst>
                <a:gd name="T0" fmla="*/ 229498270 w 21494"/>
                <a:gd name="T1" fmla="*/ 0 h 1619"/>
                <a:gd name="T2" fmla="*/ 10735 w 21494"/>
                <a:gd name="T3" fmla="*/ 2758401 h 1619"/>
                <a:gd name="T4" fmla="*/ 2801779 w 21494"/>
                <a:gd name="T5" fmla="*/ 15323414 h 1619"/>
                <a:gd name="T6" fmla="*/ 170232768 w 21494"/>
                <a:gd name="T7" fmla="*/ 16012771 h 1619"/>
                <a:gd name="T8" fmla="*/ 231610211 w 21494"/>
                <a:gd name="T9" fmla="*/ 17446109 h 1619"/>
                <a:gd name="T10" fmla="*/ 229498270 w 21494"/>
                <a:gd name="T11" fmla="*/ 0 h 16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3" name="Google Shape;278;p29">
              <a:extLst>
                <a:ext uri="{FF2B5EF4-FFF2-40B4-BE49-F238E27FC236}">
                  <a16:creationId xmlns:a16="http://schemas.microsoft.com/office/drawing/2014/main" id="{0C94A21F-C85E-4E17-9EFE-229FDD4B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76" y="2794766"/>
              <a:ext cx="487007" cy="47775"/>
            </a:xfrm>
            <a:custGeom>
              <a:avLst/>
              <a:gdLst>
                <a:gd name="T0" fmla="*/ 229939243 w 22049"/>
                <a:gd name="T1" fmla="*/ 5872769 h 2163"/>
                <a:gd name="T2" fmla="*/ 231307673 w 22049"/>
                <a:gd name="T3" fmla="*/ 17283639 h 2163"/>
                <a:gd name="T4" fmla="*/ 173249278 w 22049"/>
                <a:gd name="T5" fmla="*/ 16076674 h 2163"/>
                <a:gd name="T6" fmla="*/ 8146241 w 22049"/>
                <a:gd name="T7" fmla="*/ 15387349 h 2163"/>
                <a:gd name="T8" fmla="*/ 6637776 w 22049"/>
                <a:gd name="T9" fmla="*/ 8588147 h 2163"/>
                <a:gd name="T10" fmla="*/ 229939243 w 22049"/>
                <a:gd name="T11" fmla="*/ 5872769 h 2163"/>
                <a:gd name="T12" fmla="*/ 232773200 w 22049"/>
                <a:gd name="T13" fmla="*/ 10734 h 2163"/>
                <a:gd name="T14" fmla="*/ 232471220 w 22049"/>
                <a:gd name="T15" fmla="*/ 21469 h 2163"/>
                <a:gd name="T16" fmla="*/ 2984704 w 22049"/>
                <a:gd name="T17" fmla="*/ 2823209 h 2163"/>
                <a:gd name="T18" fmla="*/ 743487 w 22049"/>
                <a:gd name="T19" fmla="*/ 3900874 h 2163"/>
                <a:gd name="T20" fmla="*/ 182951 w 22049"/>
                <a:gd name="T21" fmla="*/ 6346477 h 2163"/>
                <a:gd name="T22" fmla="*/ 2984704 w 22049"/>
                <a:gd name="T23" fmla="*/ 18910617 h 2163"/>
                <a:gd name="T24" fmla="*/ 5818661 w 22049"/>
                <a:gd name="T25" fmla="*/ 21195225 h 2163"/>
                <a:gd name="T26" fmla="*/ 173249278 w 22049"/>
                <a:gd name="T27" fmla="*/ 21884572 h 2163"/>
                <a:gd name="T28" fmla="*/ 234443124 w 22049"/>
                <a:gd name="T29" fmla="*/ 23264216 h 2163"/>
                <a:gd name="T30" fmla="*/ 234626561 w 22049"/>
                <a:gd name="T31" fmla="*/ 23307154 h 2163"/>
                <a:gd name="T32" fmla="*/ 236727766 w 22049"/>
                <a:gd name="T33" fmla="*/ 22358766 h 2163"/>
                <a:gd name="T34" fmla="*/ 237503456 w 22049"/>
                <a:gd name="T35" fmla="*/ 20031220 h 2163"/>
                <a:gd name="T36" fmla="*/ 235402252 w 22049"/>
                <a:gd name="T37" fmla="*/ 2607570 h 2163"/>
                <a:gd name="T38" fmla="*/ 232773200 w 22049"/>
                <a:gd name="T39" fmla="*/ 10734 h 2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4" name="Google Shape;279;p29">
              <a:extLst>
                <a:ext uri="{FF2B5EF4-FFF2-40B4-BE49-F238E27FC236}">
                  <a16:creationId xmlns:a16="http://schemas.microsoft.com/office/drawing/2014/main" id="{6684879F-D9DD-4729-838C-C5EAEEA5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180" y="2667763"/>
              <a:ext cx="64319" cy="168793"/>
            </a:xfrm>
            <a:custGeom>
              <a:avLst/>
              <a:gdLst>
                <a:gd name="T0" fmla="*/ 31367970 w 2912"/>
                <a:gd name="T1" fmla="*/ 0 h 7642"/>
                <a:gd name="T2" fmla="*/ 0 w 2912"/>
                <a:gd name="T3" fmla="*/ 64901417 h 7642"/>
                <a:gd name="T4" fmla="*/ 2111947 w 2912"/>
                <a:gd name="T5" fmla="*/ 82347284 h 7642"/>
                <a:gd name="T6" fmla="*/ 31367970 w 2912"/>
                <a:gd name="T7" fmla="*/ 15366105 h 7642"/>
                <a:gd name="T8" fmla="*/ 31367970 w 2912"/>
                <a:gd name="T9" fmla="*/ 0 h 76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5" name="Google Shape;280;p29">
              <a:extLst>
                <a:ext uri="{FF2B5EF4-FFF2-40B4-BE49-F238E27FC236}">
                  <a16:creationId xmlns:a16="http://schemas.microsoft.com/office/drawing/2014/main" id="{6050B74A-E699-4F21-88DF-2F87C1D9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084" y="2661799"/>
              <a:ext cx="76423" cy="180742"/>
            </a:xfrm>
            <a:custGeom>
              <a:avLst/>
              <a:gdLst>
                <a:gd name="T0" fmla="*/ 31465072 w 3460"/>
                <a:gd name="T1" fmla="*/ 15646077 h 8183"/>
                <a:gd name="T2" fmla="*/ 31465072 w 3460"/>
                <a:gd name="T3" fmla="*/ 17671655 h 8183"/>
                <a:gd name="T4" fmla="*/ 6670027 w 3460"/>
                <a:gd name="T5" fmla="*/ 74275840 h 8183"/>
                <a:gd name="T6" fmla="*/ 5980696 w 3460"/>
                <a:gd name="T7" fmla="*/ 68295672 h 8183"/>
                <a:gd name="T8" fmla="*/ 31465072 w 3460"/>
                <a:gd name="T9" fmla="*/ 15646077 h 8183"/>
                <a:gd name="T10" fmla="*/ 34363447 w 3460"/>
                <a:gd name="T11" fmla="*/ 0 h 8183"/>
                <a:gd name="T12" fmla="*/ 31723629 w 3460"/>
                <a:gd name="T13" fmla="*/ 1659213 h 8183"/>
                <a:gd name="T14" fmla="*/ 355654 w 3460"/>
                <a:gd name="T15" fmla="*/ 66528164 h 8183"/>
                <a:gd name="T16" fmla="*/ 97075 w 3460"/>
                <a:gd name="T17" fmla="*/ 68155173 h 8183"/>
                <a:gd name="T18" fmla="*/ 2155372 w 3460"/>
                <a:gd name="T19" fmla="*/ 85590227 h 8183"/>
                <a:gd name="T20" fmla="*/ 4644442 w 3460"/>
                <a:gd name="T21" fmla="*/ 88133426 h 8183"/>
                <a:gd name="T22" fmla="*/ 5085951 w 3460"/>
                <a:gd name="T23" fmla="*/ 88176364 h 8183"/>
                <a:gd name="T24" fmla="*/ 7747724 w 3460"/>
                <a:gd name="T25" fmla="*/ 86409342 h 8183"/>
                <a:gd name="T26" fmla="*/ 37025221 w 3460"/>
                <a:gd name="T27" fmla="*/ 19439163 h 8183"/>
                <a:gd name="T28" fmla="*/ 37283800 w 3460"/>
                <a:gd name="T29" fmla="*/ 18275152 h 8183"/>
                <a:gd name="T30" fmla="*/ 37283800 w 3460"/>
                <a:gd name="T31" fmla="*/ 2909586 h 8183"/>
                <a:gd name="T32" fmla="*/ 34999128 w 3460"/>
                <a:gd name="T33" fmla="*/ 75628 h 8183"/>
                <a:gd name="T34" fmla="*/ 34363447 w 3460"/>
                <a:gd name="T35" fmla="*/ 0 h 81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6" name="Google Shape;281;p29">
              <a:extLst>
                <a:ext uri="{FF2B5EF4-FFF2-40B4-BE49-F238E27FC236}">
                  <a16:creationId xmlns:a16="http://schemas.microsoft.com/office/drawing/2014/main" id="{EBFA1159-F53F-4152-8640-4D32DB420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49" y="2969655"/>
              <a:ext cx="846879" cy="27543"/>
            </a:xfrm>
            <a:custGeom>
              <a:avLst/>
              <a:gdLst>
                <a:gd name="T0" fmla="*/ 6724142 w 38342"/>
                <a:gd name="T1" fmla="*/ 0 h 1247"/>
                <a:gd name="T2" fmla="*/ 10735 w 38342"/>
                <a:gd name="T3" fmla="*/ 6712872 h 1247"/>
                <a:gd name="T4" fmla="*/ 6724142 w 38342"/>
                <a:gd name="T5" fmla="*/ 13436964 h 1247"/>
                <a:gd name="T6" fmla="*/ 406432344 w 38342"/>
                <a:gd name="T7" fmla="*/ 13436964 h 1247"/>
                <a:gd name="T8" fmla="*/ 413145752 w 38342"/>
                <a:gd name="T9" fmla="*/ 6712872 h 1247"/>
                <a:gd name="T10" fmla="*/ 406432344 w 38342"/>
                <a:gd name="T11" fmla="*/ 0 h 1247"/>
                <a:gd name="T12" fmla="*/ 6724142 w 38342"/>
                <a:gd name="T13" fmla="*/ 0 h 1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7" name="Google Shape;282;p29">
              <a:extLst>
                <a:ext uri="{FF2B5EF4-FFF2-40B4-BE49-F238E27FC236}">
                  <a16:creationId xmlns:a16="http://schemas.microsoft.com/office/drawing/2014/main" id="{ACC5FCF5-8EF0-4A69-99C7-B4C94C5E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563" y="2963669"/>
              <a:ext cx="858872" cy="39448"/>
            </a:xfrm>
            <a:custGeom>
              <a:avLst/>
              <a:gdLst>
                <a:gd name="T0" fmla="*/ 409352156 w 38885"/>
                <a:gd name="T1" fmla="*/ 5807868 h 1786"/>
                <a:gd name="T2" fmla="*/ 413144754 w 38885"/>
                <a:gd name="T3" fmla="*/ 9633109 h 1786"/>
                <a:gd name="T4" fmla="*/ 409352156 w 38885"/>
                <a:gd name="T5" fmla="*/ 13426147 h 1786"/>
                <a:gd name="T6" fmla="*/ 9643950 w 38885"/>
                <a:gd name="T7" fmla="*/ 13426147 h 1786"/>
                <a:gd name="T8" fmla="*/ 5862086 w 38885"/>
                <a:gd name="T9" fmla="*/ 9633109 h 1786"/>
                <a:gd name="T10" fmla="*/ 9643950 w 38885"/>
                <a:gd name="T11" fmla="*/ 5807868 h 1786"/>
                <a:gd name="T12" fmla="*/ 409352156 w 38885"/>
                <a:gd name="T13" fmla="*/ 5807868 h 1786"/>
                <a:gd name="T14" fmla="*/ 9643950 w 38885"/>
                <a:gd name="T15" fmla="*/ 0 h 1786"/>
                <a:gd name="T16" fmla="*/ 0 w 38885"/>
                <a:gd name="T17" fmla="*/ 9633109 h 1786"/>
                <a:gd name="T18" fmla="*/ 9643950 w 38885"/>
                <a:gd name="T19" fmla="*/ 19234014 h 1786"/>
                <a:gd name="T20" fmla="*/ 409352156 w 38885"/>
                <a:gd name="T21" fmla="*/ 19234014 h 1786"/>
                <a:gd name="T22" fmla="*/ 419006862 w 38885"/>
                <a:gd name="T23" fmla="*/ 9633109 h 1786"/>
                <a:gd name="T24" fmla="*/ 409352156 w 38885"/>
                <a:gd name="T25" fmla="*/ 0 h 1786"/>
                <a:gd name="T26" fmla="*/ 9643950 w 38885"/>
                <a:gd name="T27" fmla="*/ 0 h 1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lnTo>
                    <a:pt x="37989" y="539"/>
                  </a:ln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lnTo>
                    <a:pt x="8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8" name="Google Shape;283;p29">
              <a:extLst>
                <a:ext uri="{FF2B5EF4-FFF2-40B4-BE49-F238E27FC236}">
                  <a16:creationId xmlns:a16="http://schemas.microsoft.com/office/drawing/2014/main" id="{E14E1ABC-593F-4C69-983D-7C7FF130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041" y="2400438"/>
              <a:ext cx="949740" cy="569062"/>
            </a:xfrm>
            <a:custGeom>
              <a:avLst/>
              <a:gdLst>
                <a:gd name="T0" fmla="*/ 6282146 w 42999"/>
                <a:gd name="T1" fmla="*/ 10735 h 25764"/>
                <a:gd name="T2" fmla="*/ 301494 w 42999"/>
                <a:gd name="T3" fmla="*/ 6551436 h 25764"/>
                <a:gd name="T4" fmla="*/ 22423861 w 42999"/>
                <a:gd name="T5" fmla="*/ 272060803 h 25764"/>
                <a:gd name="T6" fmla="*/ 28404513 w 42999"/>
                <a:gd name="T7" fmla="*/ 277620908 h 25764"/>
                <a:gd name="T8" fmla="*/ 434922278 w 42999"/>
                <a:gd name="T9" fmla="*/ 277620908 h 25764"/>
                <a:gd name="T10" fmla="*/ 440956580 w 42999"/>
                <a:gd name="T11" fmla="*/ 272060803 h 25764"/>
                <a:gd name="T12" fmla="*/ 463068234 w 42999"/>
                <a:gd name="T13" fmla="*/ 6551436 h 25764"/>
                <a:gd name="T14" fmla="*/ 457044666 w 42999"/>
                <a:gd name="T15" fmla="*/ 10735 h 25764"/>
                <a:gd name="T16" fmla="*/ 6282146 w 42999"/>
                <a:gd name="T17" fmla="*/ 10735 h 25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29" name="Google Shape;284;p29">
              <a:extLst>
                <a:ext uri="{FF2B5EF4-FFF2-40B4-BE49-F238E27FC236}">
                  <a16:creationId xmlns:a16="http://schemas.microsoft.com/office/drawing/2014/main" id="{FC17FE3E-2563-479F-87E2-2C8A90CD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298" y="2394430"/>
              <a:ext cx="961292" cy="581056"/>
            </a:xfrm>
            <a:custGeom>
              <a:avLst/>
              <a:gdLst>
                <a:gd name="T0" fmla="*/ 459846647 w 43522"/>
                <a:gd name="T1" fmla="*/ 5862090 h 26307"/>
                <a:gd name="T2" fmla="*/ 462130803 w 43522"/>
                <a:gd name="T3" fmla="*/ 6853422 h 26307"/>
                <a:gd name="T4" fmla="*/ 462949918 w 43522"/>
                <a:gd name="T5" fmla="*/ 9223919 h 26307"/>
                <a:gd name="T6" fmla="*/ 440816789 w 43522"/>
                <a:gd name="T7" fmla="*/ 274776693 h 26307"/>
                <a:gd name="T8" fmla="*/ 437724275 w 43522"/>
                <a:gd name="T9" fmla="*/ 277610653 h 26307"/>
                <a:gd name="T10" fmla="*/ 31205811 w 43522"/>
                <a:gd name="T11" fmla="*/ 277610653 h 26307"/>
                <a:gd name="T12" fmla="*/ 28113274 w 43522"/>
                <a:gd name="T13" fmla="*/ 274776693 h 26307"/>
                <a:gd name="T14" fmla="*/ 5991388 w 43522"/>
                <a:gd name="T15" fmla="*/ 9223919 h 26307"/>
                <a:gd name="T16" fmla="*/ 6809995 w 43522"/>
                <a:gd name="T17" fmla="*/ 6853422 h 26307"/>
                <a:gd name="T18" fmla="*/ 9083902 w 43522"/>
                <a:gd name="T19" fmla="*/ 5862090 h 26307"/>
                <a:gd name="T20" fmla="*/ 459846647 w 43522"/>
                <a:gd name="T21" fmla="*/ 5862090 h 26307"/>
                <a:gd name="T22" fmla="*/ 9083902 w 43522"/>
                <a:gd name="T23" fmla="*/ 10735 h 26307"/>
                <a:gd name="T24" fmla="*/ 2499774 w 43522"/>
                <a:gd name="T25" fmla="*/ 2898853 h 26307"/>
                <a:gd name="T26" fmla="*/ 182951 w 43522"/>
                <a:gd name="T27" fmla="*/ 9698138 h 26307"/>
                <a:gd name="T28" fmla="*/ 22305323 w 43522"/>
                <a:gd name="T29" fmla="*/ 275250890 h 26307"/>
                <a:gd name="T30" fmla="*/ 31205811 w 43522"/>
                <a:gd name="T31" fmla="*/ 283472743 h 26307"/>
                <a:gd name="T32" fmla="*/ 437724275 w 43522"/>
                <a:gd name="T33" fmla="*/ 283472743 h 26307"/>
                <a:gd name="T34" fmla="*/ 446635961 w 43522"/>
                <a:gd name="T35" fmla="*/ 275250890 h 26307"/>
                <a:gd name="T36" fmla="*/ 468757869 w 43522"/>
                <a:gd name="T37" fmla="*/ 9698138 h 26307"/>
                <a:gd name="T38" fmla="*/ 466430289 w 43522"/>
                <a:gd name="T39" fmla="*/ 2898853 h 26307"/>
                <a:gd name="T40" fmla="*/ 459846647 w 43522"/>
                <a:gd name="T41" fmla="*/ 10735 h 26307"/>
                <a:gd name="T42" fmla="*/ 9083902 w 43522"/>
                <a:gd name="T43" fmla="*/ 10735 h 263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lnTo>
                    <a:pt x="42675" y="544"/>
                  </a:ln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lnTo>
                    <a:pt x="84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0" name="Google Shape;285;p29">
              <a:extLst>
                <a:ext uri="{FF2B5EF4-FFF2-40B4-BE49-F238E27FC236}">
                  <a16:creationId xmlns:a16="http://schemas.microsoft.com/office/drawing/2014/main" id="{FC7460BB-8E28-4C60-8221-0A2893B20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246" y="2635559"/>
              <a:ext cx="157329" cy="117528"/>
            </a:xfrm>
            <a:custGeom>
              <a:avLst/>
              <a:gdLst>
                <a:gd name="T0" fmla="*/ 38393290 w 7123"/>
                <a:gd name="T1" fmla="*/ 0 h 5321"/>
                <a:gd name="T2" fmla="*/ 10735 w 7123"/>
                <a:gd name="T3" fmla="*/ 28674027 h 5321"/>
                <a:gd name="T4" fmla="*/ 38393290 w 7123"/>
                <a:gd name="T5" fmla="*/ 57337341 h 5321"/>
                <a:gd name="T6" fmla="*/ 76743178 w 7123"/>
                <a:gd name="T7" fmla="*/ 28674027 h 5321"/>
                <a:gd name="T8" fmla="*/ 38393290 w 7123"/>
                <a:gd name="T9" fmla="*/ 0 h 5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1" name="Google Shape;286;p29">
              <a:extLst>
                <a:ext uri="{FF2B5EF4-FFF2-40B4-BE49-F238E27FC236}">
                  <a16:creationId xmlns:a16="http://schemas.microsoft.com/office/drawing/2014/main" id="{0C935778-6413-4394-A2A0-05783FF78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238" y="2629640"/>
              <a:ext cx="169323" cy="129433"/>
            </a:xfrm>
            <a:custGeom>
              <a:avLst/>
              <a:gdLst>
                <a:gd name="T0" fmla="*/ 41324575 w 7666"/>
                <a:gd name="T1" fmla="*/ 5818698 h 5860"/>
                <a:gd name="T2" fmla="*/ 76797787 w 7666"/>
                <a:gd name="T3" fmla="*/ 31561574 h 5860"/>
                <a:gd name="T4" fmla="*/ 41324575 w 7666"/>
                <a:gd name="T5" fmla="*/ 57337162 h 5860"/>
                <a:gd name="T6" fmla="*/ 5862119 w 7666"/>
                <a:gd name="T7" fmla="*/ 31561574 h 5860"/>
                <a:gd name="T8" fmla="*/ 41324575 w 7666"/>
                <a:gd name="T9" fmla="*/ 5818698 h 5860"/>
                <a:gd name="T10" fmla="*/ 41324575 w 7666"/>
                <a:gd name="T11" fmla="*/ 10735 h 5860"/>
                <a:gd name="T12" fmla="*/ 10735 w 7666"/>
                <a:gd name="T13" fmla="*/ 31561574 h 5860"/>
                <a:gd name="T14" fmla="*/ 41324575 w 7666"/>
                <a:gd name="T15" fmla="*/ 63145126 h 5860"/>
                <a:gd name="T16" fmla="*/ 82605747 w 7666"/>
                <a:gd name="T17" fmla="*/ 31561574 h 5860"/>
                <a:gd name="T18" fmla="*/ 41324575 w 7666"/>
                <a:gd name="T19" fmla="*/ 10735 h 58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2" name="Google Shape;287;p29">
              <a:extLst>
                <a:ext uri="{FF2B5EF4-FFF2-40B4-BE49-F238E27FC236}">
                  <a16:creationId xmlns:a16="http://schemas.microsoft.com/office/drawing/2014/main" id="{274FEEEA-2007-44F0-8667-8E053EF7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116" y="2187514"/>
              <a:ext cx="40796" cy="87312"/>
            </a:xfrm>
            <a:custGeom>
              <a:avLst/>
              <a:gdLst>
                <a:gd name="T0" fmla="*/ 15215583 w 1847"/>
                <a:gd name="T1" fmla="*/ 10735 h 3953"/>
                <a:gd name="T2" fmla="*/ 14428664 w 1847"/>
                <a:gd name="T3" fmla="*/ 118544 h 3953"/>
                <a:gd name="T4" fmla="*/ 12456695 w 1847"/>
                <a:gd name="T5" fmla="*/ 3728220 h 3953"/>
                <a:gd name="T6" fmla="*/ 12845041 w 1847"/>
                <a:gd name="T7" fmla="*/ 19600716 h 3953"/>
                <a:gd name="T8" fmla="*/ 1389935 w 1847"/>
                <a:gd name="T9" fmla="*/ 37423650 h 3953"/>
                <a:gd name="T10" fmla="*/ 1045500 w 1847"/>
                <a:gd name="T11" fmla="*/ 41561683 h 3953"/>
                <a:gd name="T12" fmla="*/ 3286762 w 1847"/>
                <a:gd name="T13" fmla="*/ 42585197 h 3953"/>
                <a:gd name="T14" fmla="*/ 5129429 w 1847"/>
                <a:gd name="T15" fmla="*/ 41863177 h 3953"/>
                <a:gd name="T16" fmla="*/ 18523814 w 1847"/>
                <a:gd name="T17" fmla="*/ 20818401 h 3953"/>
                <a:gd name="T18" fmla="*/ 18049613 w 1847"/>
                <a:gd name="T19" fmla="*/ 2133412 h 3953"/>
                <a:gd name="T20" fmla="*/ 15215583 w 1847"/>
                <a:gd name="T21" fmla="*/ 10735 h 39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3" name="Google Shape;288;p29">
              <a:extLst>
                <a:ext uri="{FF2B5EF4-FFF2-40B4-BE49-F238E27FC236}">
                  <a16:creationId xmlns:a16="http://schemas.microsoft.com/office/drawing/2014/main" id="{C90564B7-F7E2-4C78-98A9-50EC72AA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394" y="2281055"/>
              <a:ext cx="153000" cy="420237"/>
            </a:xfrm>
            <a:custGeom>
              <a:avLst/>
              <a:gdLst>
                <a:gd name="T0" fmla="*/ 65784589 w 6927"/>
                <a:gd name="T1" fmla="*/ 0 h 19026"/>
                <a:gd name="T2" fmla="*/ 64351265 w 6927"/>
                <a:gd name="T3" fmla="*/ 409304 h 19026"/>
                <a:gd name="T4" fmla="*/ 51733327 w 6927"/>
                <a:gd name="T5" fmla="*/ 7197856 h 19026"/>
                <a:gd name="T6" fmla="*/ 0 w 6927"/>
                <a:gd name="T7" fmla="*/ 66301873 h 19026"/>
                <a:gd name="T8" fmla="*/ 33490412 w 6927"/>
                <a:gd name="T9" fmla="*/ 126505031 h 19026"/>
                <a:gd name="T10" fmla="*/ 55698626 w 6927"/>
                <a:gd name="T11" fmla="*/ 153368945 h 19026"/>
                <a:gd name="T12" fmla="*/ 30732061 w 6927"/>
                <a:gd name="T13" fmla="*/ 199595943 h 19026"/>
                <a:gd name="T14" fmla="*/ 29740245 w 6927"/>
                <a:gd name="T15" fmla="*/ 203604694 h 19026"/>
                <a:gd name="T16" fmla="*/ 32240504 w 6927"/>
                <a:gd name="T17" fmla="*/ 205016064 h 19026"/>
                <a:gd name="T18" fmla="*/ 33706030 w 6927"/>
                <a:gd name="T19" fmla="*/ 204584783 h 19026"/>
                <a:gd name="T20" fmla="*/ 60989440 w 6927"/>
                <a:gd name="T21" fmla="*/ 150868683 h 19026"/>
                <a:gd name="T22" fmla="*/ 37584990 w 6927"/>
                <a:gd name="T23" fmla="*/ 122335307 h 19026"/>
                <a:gd name="T24" fmla="*/ 5862084 w 6927"/>
                <a:gd name="T25" fmla="*/ 66301873 h 19026"/>
                <a:gd name="T26" fmla="*/ 54448740 w 6927"/>
                <a:gd name="T27" fmla="*/ 12370133 h 19026"/>
                <a:gd name="T28" fmla="*/ 67228646 w 6927"/>
                <a:gd name="T29" fmla="*/ 5430833 h 19026"/>
                <a:gd name="T30" fmla="*/ 68317051 w 6927"/>
                <a:gd name="T31" fmla="*/ 1433325 h 19026"/>
                <a:gd name="T32" fmla="*/ 65784589 w 6927"/>
                <a:gd name="T33" fmla="*/ 0 h 190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4" name="Google Shape;289;p29">
              <a:extLst>
                <a:ext uri="{FF2B5EF4-FFF2-40B4-BE49-F238E27FC236}">
                  <a16:creationId xmlns:a16="http://schemas.microsoft.com/office/drawing/2014/main" id="{52B5AD36-DEF0-44C7-A207-A64D2EED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544" y="2508865"/>
              <a:ext cx="90647" cy="190924"/>
            </a:xfrm>
            <a:custGeom>
              <a:avLst/>
              <a:gdLst>
                <a:gd name="T0" fmla="*/ 3243281 w 4104"/>
                <a:gd name="T1" fmla="*/ 0 h 8644"/>
                <a:gd name="T2" fmla="*/ 1346983 w 4104"/>
                <a:gd name="T3" fmla="*/ 732751 h 8644"/>
                <a:gd name="T4" fmla="*/ 1034246 w 4104"/>
                <a:gd name="T5" fmla="*/ 4859528 h 8644"/>
                <a:gd name="T6" fmla="*/ 18857116 w 4104"/>
                <a:gd name="T7" fmla="*/ 23673693 h 8644"/>
                <a:gd name="T8" fmla="*/ 38360644 w 4104"/>
                <a:gd name="T9" fmla="*/ 52896749 h 8644"/>
                <a:gd name="T10" fmla="*/ 18038002 w 4104"/>
                <a:gd name="T11" fmla="*/ 87755509 h 8644"/>
                <a:gd name="T12" fmla="*/ 17230108 w 4104"/>
                <a:gd name="T13" fmla="*/ 91807166 h 8644"/>
                <a:gd name="T14" fmla="*/ 19686965 w 4104"/>
                <a:gd name="T15" fmla="*/ 93143391 h 8644"/>
                <a:gd name="T16" fmla="*/ 21271034 w 4104"/>
                <a:gd name="T17" fmla="*/ 92626257 h 8644"/>
                <a:gd name="T18" fmla="*/ 44211992 w 4104"/>
                <a:gd name="T19" fmla="*/ 52896749 h 8644"/>
                <a:gd name="T20" fmla="*/ 22995116 w 4104"/>
                <a:gd name="T21" fmla="*/ 19546916 h 8644"/>
                <a:gd name="T22" fmla="*/ 5430824 w 4104"/>
                <a:gd name="T23" fmla="*/ 991329 h 8644"/>
                <a:gd name="T24" fmla="*/ 3243281 w 4104"/>
                <a:gd name="T25" fmla="*/ 0 h 86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5" name="Google Shape;290;p29">
              <a:extLst>
                <a:ext uri="{FF2B5EF4-FFF2-40B4-BE49-F238E27FC236}">
                  <a16:creationId xmlns:a16="http://schemas.microsoft.com/office/drawing/2014/main" id="{6B267E68-9E1C-41E8-BA21-8C9FCC3AB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474" y="2412542"/>
              <a:ext cx="42982" cy="77726"/>
            </a:xfrm>
            <a:custGeom>
              <a:avLst/>
              <a:gdLst>
                <a:gd name="T0" fmla="*/ 13986201 w 1946"/>
                <a:gd name="T1" fmla="*/ 10735 h 3519"/>
                <a:gd name="T2" fmla="*/ 11367922 w 1946"/>
                <a:gd name="T3" fmla="*/ 1637746 h 3519"/>
                <a:gd name="T4" fmla="*/ 15893710 w 1946"/>
                <a:gd name="T5" fmla="*/ 37272897 h 3519"/>
                <a:gd name="T6" fmla="*/ 17692902 w 1946"/>
                <a:gd name="T7" fmla="*/ 37908576 h 3519"/>
                <a:gd name="T8" fmla="*/ 19977508 w 1946"/>
                <a:gd name="T9" fmla="*/ 36798700 h 3519"/>
                <a:gd name="T10" fmla="*/ 19503314 w 1946"/>
                <a:gd name="T11" fmla="*/ 32704092 h 3519"/>
                <a:gd name="T12" fmla="*/ 16572322 w 1946"/>
                <a:gd name="T13" fmla="*/ 4213151 h 3519"/>
                <a:gd name="T14" fmla="*/ 15279505 w 1946"/>
                <a:gd name="T15" fmla="*/ 301495 h 3519"/>
                <a:gd name="T16" fmla="*/ 13986201 w 1946"/>
                <a:gd name="T17" fmla="*/ 10735 h 35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6" name="Google Shape;291;p29">
              <a:extLst>
                <a:ext uri="{FF2B5EF4-FFF2-40B4-BE49-F238E27FC236}">
                  <a16:creationId xmlns:a16="http://schemas.microsoft.com/office/drawing/2014/main" id="{65E00C57-674F-4F79-8E66-77BE9C02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701" y="984276"/>
              <a:ext cx="533612" cy="634088"/>
            </a:xfrm>
            <a:custGeom>
              <a:avLst/>
              <a:gdLst>
                <a:gd name="T0" fmla="*/ 106699385 w 24159"/>
                <a:gd name="T1" fmla="*/ 190069866 h 28708"/>
                <a:gd name="T2" fmla="*/ 106699385 w 24159"/>
                <a:gd name="T3" fmla="*/ 190069866 h 28708"/>
                <a:gd name="T4" fmla="*/ 154133801 w 24159"/>
                <a:gd name="T5" fmla="*/ 281446589 h 28708"/>
                <a:gd name="T6" fmla="*/ 180005866 w 24159"/>
                <a:gd name="T7" fmla="*/ 293504488 h 28708"/>
                <a:gd name="T8" fmla="*/ 175490760 w 24159"/>
                <a:gd name="T9" fmla="*/ 293655721 h 28708"/>
                <a:gd name="T10" fmla="*/ 115621809 w 24159"/>
                <a:gd name="T11" fmla="*/ 257988448 h 28708"/>
                <a:gd name="T12" fmla="*/ 106020768 w 24159"/>
                <a:gd name="T13" fmla="*/ 192052992 h 28708"/>
                <a:gd name="T14" fmla="*/ 106699385 w 24159"/>
                <a:gd name="T15" fmla="*/ 190069866 h 28708"/>
                <a:gd name="T16" fmla="*/ 123067506 w 24159"/>
                <a:gd name="T17" fmla="*/ 10735 h 28708"/>
                <a:gd name="T18" fmla="*/ 39341334 w 24159"/>
                <a:gd name="T19" fmla="*/ 73220135 h 28708"/>
                <a:gd name="T20" fmla="*/ 53381896 w 24159"/>
                <a:gd name="T21" fmla="*/ 113811353 h 28708"/>
                <a:gd name="T22" fmla="*/ 51959792 w 24159"/>
                <a:gd name="T23" fmla="*/ 113768414 h 28708"/>
                <a:gd name="T24" fmla="*/ 10850928 w 24159"/>
                <a:gd name="T25" fmla="*/ 139079940 h 28708"/>
                <a:gd name="T26" fmla="*/ 11152908 w 24159"/>
                <a:gd name="T27" fmla="*/ 143164295 h 28708"/>
                <a:gd name="T28" fmla="*/ 13059943 w 24159"/>
                <a:gd name="T29" fmla="*/ 143896562 h 28708"/>
                <a:gd name="T30" fmla="*/ 15290450 w 24159"/>
                <a:gd name="T31" fmla="*/ 142862315 h 28708"/>
                <a:gd name="T32" fmla="*/ 52089070 w 24159"/>
                <a:gd name="T33" fmla="*/ 119673464 h 28708"/>
                <a:gd name="T34" fmla="*/ 58511233 w 24159"/>
                <a:gd name="T35" fmla="*/ 120826255 h 28708"/>
                <a:gd name="T36" fmla="*/ 43274456 w 24159"/>
                <a:gd name="T37" fmla="*/ 131504988 h 28708"/>
                <a:gd name="T38" fmla="*/ 2111941 w 24159"/>
                <a:gd name="T39" fmla="*/ 239616196 h 28708"/>
                <a:gd name="T40" fmla="*/ 28587503 w 24159"/>
                <a:gd name="T41" fmla="*/ 309334004 h 28708"/>
                <a:gd name="T42" fmla="*/ 76010698 w 24159"/>
                <a:gd name="T43" fmla="*/ 256318014 h 28708"/>
                <a:gd name="T44" fmla="*/ 99469328 w 24159"/>
                <a:gd name="T45" fmla="*/ 208668470 h 28708"/>
                <a:gd name="T46" fmla="*/ 110675909 w 24159"/>
                <a:gd name="T47" fmla="*/ 261048760 h 28708"/>
                <a:gd name="T48" fmla="*/ 176051297 w 24159"/>
                <a:gd name="T49" fmla="*/ 299312927 h 28708"/>
                <a:gd name="T50" fmla="*/ 189779122 w 24159"/>
                <a:gd name="T51" fmla="*/ 297976677 h 28708"/>
                <a:gd name="T52" fmla="*/ 191621772 w 24159"/>
                <a:gd name="T53" fmla="*/ 296467725 h 28708"/>
                <a:gd name="T54" fmla="*/ 221793346 w 24159"/>
                <a:gd name="T55" fmla="*/ 299851508 h 28708"/>
                <a:gd name="T56" fmla="*/ 239961157 w 24159"/>
                <a:gd name="T57" fmla="*/ 296090625 h 28708"/>
                <a:gd name="T58" fmla="*/ 256005829 w 24159"/>
                <a:gd name="T59" fmla="*/ 235403072 h 28708"/>
                <a:gd name="T60" fmla="*/ 192796540 w 24159"/>
                <a:gd name="T61" fmla="*/ 121041895 h 28708"/>
                <a:gd name="T62" fmla="*/ 224638040 w 24159"/>
                <a:gd name="T63" fmla="*/ 90611767 h 28708"/>
                <a:gd name="T64" fmla="*/ 223129574 w 24159"/>
                <a:gd name="T65" fmla="*/ 86775742 h 28708"/>
                <a:gd name="T66" fmla="*/ 221976761 w 24159"/>
                <a:gd name="T67" fmla="*/ 86538633 h 28708"/>
                <a:gd name="T68" fmla="*/ 219293549 w 24159"/>
                <a:gd name="T69" fmla="*/ 88327124 h 28708"/>
                <a:gd name="T70" fmla="*/ 191406132 w 24159"/>
                <a:gd name="T71" fmla="*/ 115395424 h 28708"/>
                <a:gd name="T72" fmla="*/ 206739984 w 24159"/>
                <a:gd name="T73" fmla="*/ 73220135 h 28708"/>
                <a:gd name="T74" fmla="*/ 123067506 w 24159"/>
                <a:gd name="T75" fmla="*/ 10735 h 287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7" name="Google Shape;292;p29">
              <a:extLst>
                <a:ext uri="{FF2B5EF4-FFF2-40B4-BE49-F238E27FC236}">
                  <a16:creationId xmlns:a16="http://schemas.microsoft.com/office/drawing/2014/main" id="{19F7E2D9-1517-4AE8-A418-679BF298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04" y="1322347"/>
              <a:ext cx="276690" cy="197926"/>
            </a:xfrm>
            <a:custGeom>
              <a:avLst/>
              <a:gdLst>
                <a:gd name="T0" fmla="*/ 5829397 w 12527"/>
                <a:gd name="T1" fmla="*/ 0 h 8961"/>
                <a:gd name="T2" fmla="*/ 4353157 w 12527"/>
                <a:gd name="T3" fmla="*/ 1260621 h 8961"/>
                <a:gd name="T4" fmla="*/ 45020447 w 12527"/>
                <a:gd name="T5" fmla="*/ 72659494 h 8961"/>
                <a:gd name="T6" fmla="*/ 111990073 w 12527"/>
                <a:gd name="T7" fmla="*/ 96548904 h 8961"/>
                <a:gd name="T8" fmla="*/ 133767544 w 12527"/>
                <a:gd name="T9" fmla="*/ 93887140 h 8961"/>
                <a:gd name="T10" fmla="*/ 134715937 w 12527"/>
                <a:gd name="T11" fmla="*/ 92023044 h 8961"/>
                <a:gd name="T12" fmla="*/ 133326015 w 12527"/>
                <a:gd name="T13" fmla="*/ 91020979 h 8961"/>
                <a:gd name="T14" fmla="*/ 132916226 w 12527"/>
                <a:gd name="T15" fmla="*/ 91085872 h 8961"/>
                <a:gd name="T16" fmla="*/ 111968604 w 12527"/>
                <a:gd name="T17" fmla="*/ 93650053 h 8961"/>
                <a:gd name="T18" fmla="*/ 46819672 w 12527"/>
                <a:gd name="T19" fmla="*/ 70385609 h 8961"/>
                <a:gd name="T20" fmla="*/ 7273455 w 12527"/>
                <a:gd name="T21" fmla="*/ 1637743 h 8961"/>
                <a:gd name="T22" fmla="*/ 5980652 w 12527"/>
                <a:gd name="T23" fmla="*/ 10735 h 8961"/>
                <a:gd name="T24" fmla="*/ 5829397 w 12527"/>
                <a:gd name="T25" fmla="*/ 0 h 8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8" name="Google Shape;293;p29">
              <a:extLst>
                <a:ext uri="{FF2B5EF4-FFF2-40B4-BE49-F238E27FC236}">
                  <a16:creationId xmlns:a16="http://schemas.microsoft.com/office/drawing/2014/main" id="{2BE4F259-2526-41D7-9F45-BE069B5A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848" y="1297808"/>
              <a:ext cx="237419" cy="116423"/>
            </a:xfrm>
            <a:custGeom>
              <a:avLst/>
              <a:gdLst>
                <a:gd name="T0" fmla="*/ 1637747 w 10749"/>
                <a:gd name="T1" fmla="*/ 10735 h 5271"/>
                <a:gd name="T2" fmla="*/ 829851 w 10749"/>
                <a:gd name="T3" fmla="*/ 280025 h 5271"/>
                <a:gd name="T4" fmla="*/ 431259 w 10749"/>
                <a:gd name="T5" fmla="*/ 2306085 h 5271"/>
                <a:gd name="T6" fmla="*/ 92584045 w 10749"/>
                <a:gd name="T7" fmla="*/ 56786903 h 5271"/>
                <a:gd name="T8" fmla="*/ 114577230 w 10749"/>
                <a:gd name="T9" fmla="*/ 53769513 h 5271"/>
                <a:gd name="T10" fmla="*/ 115611501 w 10749"/>
                <a:gd name="T11" fmla="*/ 51970313 h 5271"/>
                <a:gd name="T12" fmla="*/ 114167926 w 10749"/>
                <a:gd name="T13" fmla="*/ 50892644 h 5271"/>
                <a:gd name="T14" fmla="*/ 113801538 w 10749"/>
                <a:gd name="T15" fmla="*/ 50935559 h 5271"/>
                <a:gd name="T16" fmla="*/ 92584045 w 10749"/>
                <a:gd name="T17" fmla="*/ 53834406 h 5271"/>
                <a:gd name="T18" fmla="*/ 2855433 w 10749"/>
                <a:gd name="T19" fmla="*/ 657146 h 5271"/>
                <a:gd name="T20" fmla="*/ 1637747 w 10749"/>
                <a:gd name="T21" fmla="*/ 10735 h 5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39" name="Google Shape;294;p29">
              <a:extLst>
                <a:ext uri="{FF2B5EF4-FFF2-40B4-BE49-F238E27FC236}">
                  <a16:creationId xmlns:a16="http://schemas.microsoft.com/office/drawing/2014/main" id="{F8D0E574-6A1D-4CA1-985C-F9DB16BEC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714" y="1241220"/>
              <a:ext cx="181051" cy="138687"/>
            </a:xfrm>
            <a:custGeom>
              <a:avLst/>
              <a:gdLst>
                <a:gd name="T0" fmla="*/ 66140159 w 8197"/>
                <a:gd name="T1" fmla="*/ 10734 h 6279"/>
                <a:gd name="T2" fmla="*/ 38565542 w 8197"/>
                <a:gd name="T3" fmla="*/ 8684801 h 6279"/>
                <a:gd name="T4" fmla="*/ 258556 w 8197"/>
                <a:gd name="T5" fmla="*/ 65752083 h 6279"/>
                <a:gd name="T6" fmla="*/ 1206948 w 8197"/>
                <a:gd name="T7" fmla="*/ 67562038 h 6279"/>
                <a:gd name="T8" fmla="*/ 1637742 w 8197"/>
                <a:gd name="T9" fmla="*/ 67648378 h 6279"/>
                <a:gd name="T10" fmla="*/ 3016906 w 8197"/>
                <a:gd name="T11" fmla="*/ 66624868 h 6279"/>
                <a:gd name="T12" fmla="*/ 40160345 w 8197"/>
                <a:gd name="T13" fmla="*/ 11141631 h 6279"/>
                <a:gd name="T14" fmla="*/ 66193809 w 8197"/>
                <a:gd name="T15" fmla="*/ 2909556 h 6279"/>
                <a:gd name="T16" fmla="*/ 85912973 w 8197"/>
                <a:gd name="T17" fmla="*/ 7564195 h 6279"/>
                <a:gd name="T18" fmla="*/ 86645725 w 8197"/>
                <a:gd name="T19" fmla="*/ 7779813 h 6279"/>
                <a:gd name="T20" fmla="*/ 87939035 w 8197"/>
                <a:gd name="T21" fmla="*/ 7047062 h 6279"/>
                <a:gd name="T22" fmla="*/ 87421901 w 8197"/>
                <a:gd name="T23" fmla="*/ 5064428 h 6279"/>
                <a:gd name="T24" fmla="*/ 66140159 w 8197"/>
                <a:gd name="T25" fmla="*/ 10734 h 6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0" name="Google Shape;295;p29">
              <a:extLst>
                <a:ext uri="{FF2B5EF4-FFF2-40B4-BE49-F238E27FC236}">
                  <a16:creationId xmlns:a16="http://schemas.microsoft.com/office/drawing/2014/main" id="{AFBA4846-01E7-45F9-BA09-A7615A3A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998" y="1288023"/>
              <a:ext cx="106153" cy="62419"/>
            </a:xfrm>
            <a:custGeom>
              <a:avLst/>
              <a:gdLst>
                <a:gd name="T0" fmla="*/ 39891507 w 4806"/>
                <a:gd name="T1" fmla="*/ 10734 h 2826"/>
                <a:gd name="T2" fmla="*/ 16185306 w 4806"/>
                <a:gd name="T3" fmla="*/ 8792575 h 2826"/>
                <a:gd name="T4" fmla="*/ 344920 w 4806"/>
                <a:gd name="T5" fmla="*/ 28371600 h 2826"/>
                <a:gd name="T6" fmla="*/ 1034274 w 4806"/>
                <a:gd name="T7" fmla="*/ 30322028 h 2826"/>
                <a:gd name="T8" fmla="*/ 1681175 w 4806"/>
                <a:gd name="T9" fmla="*/ 30440593 h 2826"/>
                <a:gd name="T10" fmla="*/ 2974007 w 4806"/>
                <a:gd name="T11" fmla="*/ 29589279 h 2826"/>
                <a:gd name="T12" fmla="*/ 18253854 w 4806"/>
                <a:gd name="T13" fmla="*/ 10861569 h 2826"/>
                <a:gd name="T14" fmla="*/ 39977847 w 4806"/>
                <a:gd name="T15" fmla="*/ 2995427 h 2826"/>
                <a:gd name="T16" fmla="*/ 49805349 w 4806"/>
                <a:gd name="T17" fmla="*/ 4062359 h 2826"/>
                <a:gd name="T18" fmla="*/ 50182472 w 4806"/>
                <a:gd name="T19" fmla="*/ 4116010 h 2826"/>
                <a:gd name="T20" fmla="*/ 51572379 w 4806"/>
                <a:gd name="T21" fmla="*/ 3028117 h 2826"/>
                <a:gd name="T22" fmla="*/ 50538105 w 4806"/>
                <a:gd name="T23" fmla="*/ 1217679 h 2826"/>
                <a:gd name="T24" fmla="*/ 39891507 w 4806"/>
                <a:gd name="T25" fmla="*/ 10734 h 2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1" name="Google Shape;296;p29">
              <a:extLst>
                <a:ext uri="{FF2B5EF4-FFF2-40B4-BE49-F238E27FC236}">
                  <a16:creationId xmlns:a16="http://schemas.microsoft.com/office/drawing/2014/main" id="{15EB12CE-E1B9-49C8-9DFF-E51F831AB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299" y="2009268"/>
              <a:ext cx="443937" cy="443937"/>
            </a:xfrm>
            <a:custGeom>
              <a:avLst/>
              <a:gdLst>
                <a:gd name="T0" fmla="*/ 108294808 w 20099"/>
                <a:gd name="T1" fmla="*/ 0 h 20099"/>
                <a:gd name="T2" fmla="*/ 0 w 20099"/>
                <a:gd name="T3" fmla="*/ 108294808 h 20099"/>
                <a:gd name="T4" fmla="*/ 108294808 w 20099"/>
                <a:gd name="T5" fmla="*/ 216578395 h 20099"/>
                <a:gd name="T6" fmla="*/ 216578395 w 20099"/>
                <a:gd name="T7" fmla="*/ 108294808 h 20099"/>
                <a:gd name="T8" fmla="*/ 108294808 w 20099"/>
                <a:gd name="T9" fmla="*/ 0 h 20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2" name="Google Shape;297;p29">
              <a:extLst>
                <a:ext uri="{FF2B5EF4-FFF2-40B4-BE49-F238E27FC236}">
                  <a16:creationId xmlns:a16="http://schemas.microsoft.com/office/drawing/2014/main" id="{DA270193-E4C6-4F71-BB01-26D29866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357" y="2003349"/>
              <a:ext cx="455886" cy="455886"/>
            </a:xfrm>
            <a:custGeom>
              <a:avLst/>
              <a:gdLst>
                <a:gd name="T0" fmla="*/ 111193003 w 20640"/>
                <a:gd name="T1" fmla="*/ 5818687 h 20640"/>
                <a:gd name="T2" fmla="*/ 216588788 w 20640"/>
                <a:gd name="T3" fmla="*/ 111182268 h 20640"/>
                <a:gd name="T4" fmla="*/ 111193003 w 20640"/>
                <a:gd name="T5" fmla="*/ 216578054 h 20640"/>
                <a:gd name="T6" fmla="*/ 5829421 w 20640"/>
                <a:gd name="T7" fmla="*/ 111182268 h 20640"/>
                <a:gd name="T8" fmla="*/ 111193003 w 20640"/>
                <a:gd name="T9" fmla="*/ 5818687 h 20640"/>
                <a:gd name="T10" fmla="*/ 111193003 w 20640"/>
                <a:gd name="T11" fmla="*/ 10735 h 20640"/>
                <a:gd name="T12" fmla="*/ 10735 w 20640"/>
                <a:gd name="T13" fmla="*/ 111182268 h 20640"/>
                <a:gd name="T14" fmla="*/ 111193003 w 20640"/>
                <a:gd name="T15" fmla="*/ 222396740 h 20640"/>
                <a:gd name="T16" fmla="*/ 222407475 w 20640"/>
                <a:gd name="T17" fmla="*/ 111182268 h 20640"/>
                <a:gd name="T18" fmla="*/ 111193003 w 20640"/>
                <a:gd name="T19" fmla="*/ 10735 h 20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3" name="Google Shape;298;p29">
              <a:extLst>
                <a:ext uri="{FF2B5EF4-FFF2-40B4-BE49-F238E27FC236}">
                  <a16:creationId xmlns:a16="http://schemas.microsoft.com/office/drawing/2014/main" id="{E450D454-FA3C-4648-A581-854A21D76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043" y="2044012"/>
              <a:ext cx="374538" cy="374538"/>
            </a:xfrm>
            <a:custGeom>
              <a:avLst/>
              <a:gdLst>
                <a:gd name="T0" fmla="*/ 91344643 w 16957"/>
                <a:gd name="T1" fmla="*/ 0 h 16957"/>
                <a:gd name="T2" fmla="*/ 0 w 16957"/>
                <a:gd name="T3" fmla="*/ 91344643 h 16957"/>
                <a:gd name="T4" fmla="*/ 91344643 w 16957"/>
                <a:gd name="T5" fmla="*/ 182721490 h 16957"/>
                <a:gd name="T6" fmla="*/ 182710755 w 16957"/>
                <a:gd name="T7" fmla="*/ 91344643 h 16957"/>
                <a:gd name="T8" fmla="*/ 91344643 w 16957"/>
                <a:gd name="T9" fmla="*/ 0 h 169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4" name="Google Shape;299;p29">
              <a:extLst>
                <a:ext uri="{FF2B5EF4-FFF2-40B4-BE49-F238E27FC236}">
                  <a16:creationId xmlns:a16="http://schemas.microsoft.com/office/drawing/2014/main" id="{DBE1F47A-7237-4CCD-8A50-F7ED0335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057" y="2038026"/>
              <a:ext cx="386421" cy="386421"/>
            </a:xfrm>
            <a:custGeom>
              <a:avLst/>
              <a:gdLst>
                <a:gd name="T0" fmla="*/ 94264924 w 17495"/>
                <a:gd name="T1" fmla="*/ 5862114 h 17495"/>
                <a:gd name="T2" fmla="*/ 182699937 w 17495"/>
                <a:gd name="T3" fmla="*/ 94264924 h 17495"/>
                <a:gd name="T4" fmla="*/ 94264924 w 17495"/>
                <a:gd name="T5" fmla="*/ 182710672 h 17495"/>
                <a:gd name="T6" fmla="*/ 5862114 w 17495"/>
                <a:gd name="T7" fmla="*/ 94264924 h 17495"/>
                <a:gd name="T8" fmla="*/ 94264924 w 17495"/>
                <a:gd name="T9" fmla="*/ 5862114 h 17495"/>
                <a:gd name="T10" fmla="*/ 94264924 w 17495"/>
                <a:gd name="T11" fmla="*/ 0 h 17495"/>
                <a:gd name="T12" fmla="*/ 0 w 17495"/>
                <a:gd name="T13" fmla="*/ 94264924 h 17495"/>
                <a:gd name="T14" fmla="*/ 94264924 w 17495"/>
                <a:gd name="T15" fmla="*/ 188518627 h 17495"/>
                <a:gd name="T16" fmla="*/ 188518627 w 17495"/>
                <a:gd name="T17" fmla="*/ 94264924 h 17495"/>
                <a:gd name="T18" fmla="*/ 94264924 w 17495"/>
                <a:gd name="T19" fmla="*/ 0 h 174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5" name="Google Shape;300;p29">
              <a:extLst>
                <a:ext uri="{FF2B5EF4-FFF2-40B4-BE49-F238E27FC236}">
                  <a16:creationId xmlns:a16="http://schemas.microsoft.com/office/drawing/2014/main" id="{972B520B-C5CF-4E79-A02F-D3A1A178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329" y="2083902"/>
              <a:ext cx="115540" cy="159361"/>
            </a:xfrm>
            <a:custGeom>
              <a:avLst/>
              <a:gdLst>
                <a:gd name="T0" fmla="*/ 5829436 w 5231"/>
                <a:gd name="T1" fmla="*/ 10735 h 7215"/>
                <a:gd name="T2" fmla="*/ 10735 w 5231"/>
                <a:gd name="T3" fmla="*/ 5807919 h 7215"/>
                <a:gd name="T4" fmla="*/ 10735 w 5231"/>
                <a:gd name="T5" fmla="*/ 71883098 h 7215"/>
                <a:gd name="T6" fmla="*/ 5829436 w 5231"/>
                <a:gd name="T7" fmla="*/ 77734440 h 7215"/>
                <a:gd name="T8" fmla="*/ 50537916 w 5231"/>
                <a:gd name="T9" fmla="*/ 77734440 h 7215"/>
                <a:gd name="T10" fmla="*/ 56356617 w 5231"/>
                <a:gd name="T11" fmla="*/ 71883098 h 7215"/>
                <a:gd name="T12" fmla="*/ 50537916 w 5231"/>
                <a:gd name="T13" fmla="*/ 66075179 h 7215"/>
                <a:gd name="T14" fmla="*/ 11680827 w 5231"/>
                <a:gd name="T15" fmla="*/ 66075179 h 7215"/>
                <a:gd name="T16" fmla="*/ 11680827 w 5231"/>
                <a:gd name="T17" fmla="*/ 5807919 h 7215"/>
                <a:gd name="T18" fmla="*/ 5829436 w 5231"/>
                <a:gd name="T19" fmla="*/ 10735 h 7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6" name="Google Shape;301;p29">
              <a:extLst>
                <a:ext uri="{FF2B5EF4-FFF2-40B4-BE49-F238E27FC236}">
                  <a16:creationId xmlns:a16="http://schemas.microsoft.com/office/drawing/2014/main" id="{BBE3F6C1-F444-4F40-973D-D13D8DB4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458" y="1968318"/>
              <a:ext cx="681201" cy="557776"/>
            </a:xfrm>
            <a:custGeom>
              <a:avLst/>
              <a:gdLst>
                <a:gd name="T0" fmla="*/ 39697026 w 30841"/>
                <a:gd name="T1" fmla="*/ 0 h 25253"/>
                <a:gd name="T2" fmla="*/ 1950460 w 30841"/>
                <a:gd name="T3" fmla="*/ 37800727 h 25253"/>
                <a:gd name="T4" fmla="*/ 1950460 w 30841"/>
                <a:gd name="T5" fmla="*/ 174111745 h 25253"/>
                <a:gd name="T6" fmla="*/ 39697026 w 30841"/>
                <a:gd name="T7" fmla="*/ 211858799 h 25253"/>
                <a:gd name="T8" fmla="*/ 47660326 w 30841"/>
                <a:gd name="T9" fmla="*/ 211858799 h 25253"/>
                <a:gd name="T10" fmla="*/ 10735 w 30841"/>
                <a:gd name="T11" fmla="*/ 272104902 h 25253"/>
                <a:gd name="T12" fmla="*/ 105590087 w 30841"/>
                <a:gd name="T13" fmla="*/ 211858799 h 25253"/>
                <a:gd name="T14" fmla="*/ 294582469 w 30841"/>
                <a:gd name="T15" fmla="*/ 211858799 h 25253"/>
                <a:gd name="T16" fmla="*/ 332318787 w 30841"/>
                <a:gd name="T17" fmla="*/ 174111745 h 25253"/>
                <a:gd name="T18" fmla="*/ 332318787 w 30841"/>
                <a:gd name="T19" fmla="*/ 37800727 h 25253"/>
                <a:gd name="T20" fmla="*/ 294582469 w 30841"/>
                <a:gd name="T21" fmla="*/ 0 h 25253"/>
                <a:gd name="T22" fmla="*/ 39697026 w 30841"/>
                <a:gd name="T23" fmla="*/ 0 h 252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lnTo>
                    <a:pt x="36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7" name="Google Shape;302;p29">
              <a:extLst>
                <a:ext uri="{FF2B5EF4-FFF2-40B4-BE49-F238E27FC236}">
                  <a16:creationId xmlns:a16="http://schemas.microsoft.com/office/drawing/2014/main" id="{91D7A72D-B8E7-49B2-A22D-A3DB2475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942" y="1962399"/>
              <a:ext cx="693702" cy="569592"/>
            </a:xfrm>
            <a:custGeom>
              <a:avLst/>
              <a:gdLst>
                <a:gd name="T0" fmla="*/ 297760899 w 31407"/>
                <a:gd name="T1" fmla="*/ 5829395 h 25788"/>
                <a:gd name="T2" fmla="*/ 332576359 w 31407"/>
                <a:gd name="T3" fmla="*/ 40688235 h 25788"/>
                <a:gd name="T4" fmla="*/ 332576359 w 31407"/>
                <a:gd name="T5" fmla="*/ 176998859 h 25788"/>
                <a:gd name="T6" fmla="*/ 297760899 w 31407"/>
                <a:gd name="T7" fmla="*/ 211804049 h 25788"/>
                <a:gd name="T8" fmla="*/ 108768308 w 31407"/>
                <a:gd name="T9" fmla="*/ 211804049 h 25788"/>
                <a:gd name="T10" fmla="*/ 106656390 w 31407"/>
                <a:gd name="T11" fmla="*/ 212719751 h 25788"/>
                <a:gd name="T12" fmla="*/ 14945504 w 31407"/>
                <a:gd name="T13" fmla="*/ 269830229 h 25788"/>
                <a:gd name="T14" fmla="*/ 53500400 w 31407"/>
                <a:gd name="T15" fmla="*/ 215941564 h 25788"/>
                <a:gd name="T16" fmla="*/ 53285268 w 31407"/>
                <a:gd name="T17" fmla="*/ 213150524 h 25788"/>
                <a:gd name="T18" fmla="*/ 50839144 w 31407"/>
                <a:gd name="T19" fmla="*/ 211804049 h 25788"/>
                <a:gd name="T20" fmla="*/ 42875850 w 31407"/>
                <a:gd name="T21" fmla="*/ 211804049 h 25788"/>
                <a:gd name="T22" fmla="*/ 8049170 w 31407"/>
                <a:gd name="T23" fmla="*/ 176998859 h 25788"/>
                <a:gd name="T24" fmla="*/ 8049170 w 31407"/>
                <a:gd name="T25" fmla="*/ 40688235 h 25788"/>
                <a:gd name="T26" fmla="*/ 42875850 w 31407"/>
                <a:gd name="T27" fmla="*/ 5829395 h 25788"/>
                <a:gd name="T28" fmla="*/ 297760899 w 31407"/>
                <a:gd name="T29" fmla="*/ 5829395 h 25788"/>
                <a:gd name="T30" fmla="*/ 42875850 w 31407"/>
                <a:gd name="T31" fmla="*/ 10735 h 25788"/>
                <a:gd name="T32" fmla="*/ 2198280 w 31407"/>
                <a:gd name="T33" fmla="*/ 40688235 h 25788"/>
                <a:gd name="T34" fmla="*/ 2198280 w 31407"/>
                <a:gd name="T35" fmla="*/ 176998859 h 25788"/>
                <a:gd name="T36" fmla="*/ 42875850 w 31407"/>
                <a:gd name="T37" fmla="*/ 217665647 h 25788"/>
                <a:gd name="T38" fmla="*/ 46270367 w 31407"/>
                <a:gd name="T39" fmla="*/ 217665647 h 25788"/>
                <a:gd name="T40" fmla="*/ 1594806 w 31407"/>
                <a:gd name="T41" fmla="*/ 272545642 h 25788"/>
                <a:gd name="T42" fmla="*/ 430772 w 31407"/>
                <a:gd name="T43" fmla="*/ 275907467 h 25788"/>
                <a:gd name="T44" fmla="*/ 3189611 w 31407"/>
                <a:gd name="T45" fmla="*/ 277879371 h 25788"/>
                <a:gd name="T46" fmla="*/ 3405251 w 31407"/>
                <a:gd name="T47" fmla="*/ 277879371 h 25788"/>
                <a:gd name="T48" fmla="*/ 110018217 w 31407"/>
                <a:gd name="T49" fmla="*/ 217665647 h 25788"/>
                <a:gd name="T50" fmla="*/ 297760899 w 31407"/>
                <a:gd name="T51" fmla="*/ 217665647 h 25788"/>
                <a:gd name="T52" fmla="*/ 338427712 w 31407"/>
                <a:gd name="T53" fmla="*/ 176998859 h 25788"/>
                <a:gd name="T54" fmla="*/ 338427712 w 31407"/>
                <a:gd name="T55" fmla="*/ 40688235 h 25788"/>
                <a:gd name="T56" fmla="*/ 297760899 w 31407"/>
                <a:gd name="T57" fmla="*/ 10735 h 25788"/>
                <a:gd name="T58" fmla="*/ 42875850 w 31407"/>
                <a:gd name="T59" fmla="*/ 10735 h 25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lnTo>
                    <a:pt x="27633" y="541"/>
                  </a:ln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lnTo>
                    <a:pt x="397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8" name="Google Shape;303;p29">
              <a:extLst>
                <a:ext uri="{FF2B5EF4-FFF2-40B4-BE49-F238E27FC236}">
                  <a16:creationId xmlns:a16="http://schemas.microsoft.com/office/drawing/2014/main" id="{9CB1B2ED-7781-4E53-9819-5C35C4CEA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558" y="2135697"/>
              <a:ext cx="79692" cy="79670"/>
            </a:xfrm>
            <a:custGeom>
              <a:avLst/>
              <a:gdLst>
                <a:gd name="T0" fmla="*/ 19417857 w 3608"/>
                <a:gd name="T1" fmla="*/ 0 h 3607"/>
                <a:gd name="T2" fmla="*/ 10735 w 3608"/>
                <a:gd name="T3" fmla="*/ 19417900 h 3607"/>
                <a:gd name="T4" fmla="*/ 19417857 w 3608"/>
                <a:gd name="T5" fmla="*/ 38868005 h 3607"/>
                <a:gd name="T6" fmla="*/ 38878652 w 3608"/>
                <a:gd name="T7" fmla="*/ 19417900 h 3607"/>
                <a:gd name="T8" fmla="*/ 19417857 w 3608"/>
                <a:gd name="T9" fmla="*/ 0 h 3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49" name="Google Shape;304;p29">
              <a:extLst>
                <a:ext uri="{FF2B5EF4-FFF2-40B4-BE49-F238E27FC236}">
                  <a16:creationId xmlns:a16="http://schemas.microsoft.com/office/drawing/2014/main" id="{FF11FEBC-FC9F-4677-B301-E5E9A665B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572" y="2129689"/>
              <a:ext cx="91685" cy="91597"/>
            </a:xfrm>
            <a:custGeom>
              <a:avLst/>
              <a:gdLst>
                <a:gd name="T0" fmla="*/ 22337435 w 4151"/>
                <a:gd name="T1" fmla="*/ 5818696 h 4147"/>
                <a:gd name="T2" fmla="*/ 38866952 w 4151"/>
                <a:gd name="T3" fmla="*/ 22348829 h 4147"/>
                <a:gd name="T4" fmla="*/ 22337435 w 4151"/>
                <a:gd name="T5" fmla="*/ 38867741 h 4147"/>
                <a:gd name="T6" fmla="*/ 5850855 w 4151"/>
                <a:gd name="T7" fmla="*/ 22348829 h 4147"/>
                <a:gd name="T8" fmla="*/ 22337435 w 4151"/>
                <a:gd name="T9" fmla="*/ 5818696 h 4147"/>
                <a:gd name="T10" fmla="*/ 22337435 w 4151"/>
                <a:gd name="T11" fmla="*/ 0 h 4147"/>
                <a:gd name="T12" fmla="*/ 0 w 4151"/>
                <a:gd name="T13" fmla="*/ 22348829 h 4147"/>
                <a:gd name="T14" fmla="*/ 22337435 w 4151"/>
                <a:gd name="T15" fmla="*/ 44675702 h 4147"/>
                <a:gd name="T16" fmla="*/ 44718293 w 4151"/>
                <a:gd name="T17" fmla="*/ 22348829 h 4147"/>
                <a:gd name="T18" fmla="*/ 22337435 w 4151"/>
                <a:gd name="T19" fmla="*/ 0 h 4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50" name="Google Shape;305;p29">
              <a:extLst>
                <a:ext uri="{FF2B5EF4-FFF2-40B4-BE49-F238E27FC236}">
                  <a16:creationId xmlns:a16="http://schemas.microsoft.com/office/drawing/2014/main" id="{D91D75D8-8C48-44E9-A9BE-F84FE610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976" y="2135697"/>
              <a:ext cx="79692" cy="79670"/>
            </a:xfrm>
            <a:custGeom>
              <a:avLst/>
              <a:gdLst>
                <a:gd name="T0" fmla="*/ 19460795 w 3608"/>
                <a:gd name="T1" fmla="*/ 0 h 3607"/>
                <a:gd name="T2" fmla="*/ 10735 w 3608"/>
                <a:gd name="T3" fmla="*/ 19417900 h 3607"/>
                <a:gd name="T4" fmla="*/ 19460795 w 3608"/>
                <a:gd name="T5" fmla="*/ 38868005 h 3607"/>
                <a:gd name="T6" fmla="*/ 38867918 w 3608"/>
                <a:gd name="T7" fmla="*/ 19417900 h 3607"/>
                <a:gd name="T8" fmla="*/ 19460795 w 3608"/>
                <a:gd name="T9" fmla="*/ 0 h 3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51" name="Google Shape;306;p29">
              <a:extLst>
                <a:ext uri="{FF2B5EF4-FFF2-40B4-BE49-F238E27FC236}">
                  <a16:creationId xmlns:a16="http://schemas.microsoft.com/office/drawing/2014/main" id="{77259E79-458B-4230-BB85-9AA912A8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91" y="2129689"/>
              <a:ext cx="91685" cy="91597"/>
            </a:xfrm>
            <a:custGeom>
              <a:avLst/>
              <a:gdLst>
                <a:gd name="T0" fmla="*/ 22380858 w 4151"/>
                <a:gd name="T1" fmla="*/ 5818696 h 4147"/>
                <a:gd name="T2" fmla="*/ 38866952 w 4151"/>
                <a:gd name="T3" fmla="*/ 22348829 h 4147"/>
                <a:gd name="T4" fmla="*/ 22380858 w 4151"/>
                <a:gd name="T5" fmla="*/ 38867741 h 4147"/>
                <a:gd name="T6" fmla="*/ 5850855 w 4151"/>
                <a:gd name="T7" fmla="*/ 22348829 h 4147"/>
                <a:gd name="T8" fmla="*/ 22380858 w 4151"/>
                <a:gd name="T9" fmla="*/ 5818696 h 4147"/>
                <a:gd name="T10" fmla="*/ 22380858 w 4151"/>
                <a:gd name="T11" fmla="*/ 0 h 4147"/>
                <a:gd name="T12" fmla="*/ 10735 w 4151"/>
                <a:gd name="T13" fmla="*/ 22348829 h 4147"/>
                <a:gd name="T14" fmla="*/ 22380858 w 4151"/>
                <a:gd name="T15" fmla="*/ 44675702 h 4147"/>
                <a:gd name="T16" fmla="*/ 44718293 w 4151"/>
                <a:gd name="T17" fmla="*/ 22348829 h 4147"/>
                <a:gd name="T18" fmla="*/ 22380858 w 4151"/>
                <a:gd name="T19" fmla="*/ 0 h 4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52" name="Google Shape;307;p29">
              <a:extLst>
                <a:ext uri="{FF2B5EF4-FFF2-40B4-BE49-F238E27FC236}">
                  <a16:creationId xmlns:a16="http://schemas.microsoft.com/office/drawing/2014/main" id="{DB7B51AD-91CB-4E46-9B67-1D11FFC1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417" y="2135697"/>
              <a:ext cx="79670" cy="79670"/>
            </a:xfrm>
            <a:custGeom>
              <a:avLst/>
              <a:gdLst>
                <a:gd name="T0" fmla="*/ 19450104 w 3607"/>
                <a:gd name="T1" fmla="*/ 0 h 3607"/>
                <a:gd name="T2" fmla="*/ 0 w 3607"/>
                <a:gd name="T3" fmla="*/ 19417900 h 3607"/>
                <a:gd name="T4" fmla="*/ 19450104 w 3607"/>
                <a:gd name="T5" fmla="*/ 38868005 h 3607"/>
                <a:gd name="T6" fmla="*/ 38857270 w 3607"/>
                <a:gd name="T7" fmla="*/ 19417900 h 3607"/>
                <a:gd name="T8" fmla="*/ 19450104 w 3607"/>
                <a:gd name="T9" fmla="*/ 0 h 3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1453" name="Google Shape;308;p29">
              <a:extLst>
                <a:ext uri="{FF2B5EF4-FFF2-40B4-BE49-F238E27FC236}">
                  <a16:creationId xmlns:a16="http://schemas.microsoft.com/office/drawing/2014/main" id="{BF488D4A-3161-44A9-AAB2-FA5796B9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498" y="2129689"/>
              <a:ext cx="91597" cy="91597"/>
            </a:xfrm>
            <a:custGeom>
              <a:avLst/>
              <a:gdLst>
                <a:gd name="T0" fmla="*/ 22337608 w 4147"/>
                <a:gd name="T1" fmla="*/ 5818696 h 4147"/>
                <a:gd name="T2" fmla="*/ 38867741 w 4147"/>
                <a:gd name="T3" fmla="*/ 22348829 h 4147"/>
                <a:gd name="T4" fmla="*/ 22337608 w 4147"/>
                <a:gd name="T5" fmla="*/ 38867741 h 4147"/>
                <a:gd name="T6" fmla="*/ 5807961 w 4147"/>
                <a:gd name="T7" fmla="*/ 22348829 h 4147"/>
                <a:gd name="T8" fmla="*/ 22337608 w 4147"/>
                <a:gd name="T9" fmla="*/ 5818696 h 4147"/>
                <a:gd name="T10" fmla="*/ 22337608 w 4147"/>
                <a:gd name="T11" fmla="*/ 0 h 4147"/>
                <a:gd name="T12" fmla="*/ 10735 w 4147"/>
                <a:gd name="T13" fmla="*/ 22348829 h 4147"/>
                <a:gd name="T14" fmla="*/ 22337608 w 4147"/>
                <a:gd name="T15" fmla="*/ 44675702 h 4147"/>
                <a:gd name="T16" fmla="*/ 44686437 w 4147"/>
                <a:gd name="T17" fmla="*/ 22348829 h 4147"/>
                <a:gd name="T18" fmla="*/ 22337608 w 4147"/>
                <a:gd name="T19" fmla="*/ 0 h 4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2">
            <a:extLst>
              <a:ext uri="{FF2B5EF4-FFF2-40B4-BE49-F238E27FC236}">
                <a16:creationId xmlns:a16="http://schemas.microsoft.com/office/drawing/2014/main" id="{3974527B-134D-4513-872B-CB92244A6A5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09763" y="1236663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29699" name="Google Shape;729;p36">
            <a:extLst>
              <a:ext uri="{FF2B5EF4-FFF2-40B4-BE49-F238E27FC236}">
                <a16:creationId xmlns:a16="http://schemas.microsoft.com/office/drawing/2014/main" id="{51C3698E-00D6-44BD-84FF-CB197DB6DA07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552450" y="188913"/>
            <a:ext cx="8037513" cy="608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3. </a:t>
            </a:r>
            <a:r>
              <a:rPr lang="it-IT" altLang="sr-Latn-RS" sz="3200">
                <a:latin typeface="Oswald Regular" charset="0"/>
                <a:cs typeface="Oswald Regular" charset="0"/>
                <a:sym typeface="Oswald Regular" charset="0"/>
              </a:rPr>
              <a:t>Imate li pristup internetu stalno (24/7)? 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29700" name="Google Shape;730;p36">
            <a:extLst>
              <a:ext uri="{FF2B5EF4-FFF2-40B4-BE49-F238E27FC236}">
                <a16:creationId xmlns:a16="http://schemas.microsoft.com/office/drawing/2014/main" id="{0F9B8C0D-0B7B-47D8-B4BB-70FFC782FF56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40438" y="12033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29701" name="Google Shape;733;p36">
            <a:extLst>
              <a:ext uri="{FF2B5EF4-FFF2-40B4-BE49-F238E27FC236}">
                <a16:creationId xmlns:a16="http://schemas.microsoft.com/office/drawing/2014/main" id="{1F9A4F57-5DCE-4F83-9BE8-BAD594D55DBB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29714" name="Google Shape;734;p36">
              <a:extLst>
                <a:ext uri="{FF2B5EF4-FFF2-40B4-BE49-F238E27FC236}">
                  <a16:creationId xmlns:a16="http://schemas.microsoft.com/office/drawing/2014/main" id="{5D211E2C-C560-47DC-BCB6-5AF49B5C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5" name="Google Shape;735;p36">
              <a:extLst>
                <a:ext uri="{FF2B5EF4-FFF2-40B4-BE49-F238E27FC236}">
                  <a16:creationId xmlns:a16="http://schemas.microsoft.com/office/drawing/2014/main" id="{0778FD4E-74E1-4580-95F2-CB68DD92F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6" name="Google Shape;736;p36">
              <a:extLst>
                <a:ext uri="{FF2B5EF4-FFF2-40B4-BE49-F238E27FC236}">
                  <a16:creationId xmlns:a16="http://schemas.microsoft.com/office/drawing/2014/main" id="{F93D07DD-496B-4D4A-B407-21921C04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7" name="Google Shape;737;p36">
              <a:extLst>
                <a:ext uri="{FF2B5EF4-FFF2-40B4-BE49-F238E27FC236}">
                  <a16:creationId xmlns:a16="http://schemas.microsoft.com/office/drawing/2014/main" id="{DDF17B68-4266-4D2A-98A1-95893F17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8" name="Google Shape;738;p36">
              <a:extLst>
                <a:ext uri="{FF2B5EF4-FFF2-40B4-BE49-F238E27FC236}">
                  <a16:creationId xmlns:a16="http://schemas.microsoft.com/office/drawing/2014/main" id="{DCCD7DD2-5B84-4034-8534-D48DCE3AC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9" name="Google Shape;739;p36">
              <a:extLst>
                <a:ext uri="{FF2B5EF4-FFF2-40B4-BE49-F238E27FC236}">
                  <a16:creationId xmlns:a16="http://schemas.microsoft.com/office/drawing/2014/main" id="{9754F212-0D89-483D-9DA4-ACF17E75D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29702" name="Google Shape;740;p36">
            <a:extLst>
              <a:ext uri="{FF2B5EF4-FFF2-40B4-BE49-F238E27FC236}">
                <a16:creationId xmlns:a16="http://schemas.microsoft.com/office/drawing/2014/main" id="{AC2E3608-388D-4F62-A4FA-605F5D4B6873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29705" name="Google Shape;741;p36">
              <a:extLst>
                <a:ext uri="{FF2B5EF4-FFF2-40B4-BE49-F238E27FC236}">
                  <a16:creationId xmlns:a16="http://schemas.microsoft.com/office/drawing/2014/main" id="{6330E9EF-7C03-431B-A52F-9F3B57BE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06" name="Google Shape;742;p36">
              <a:extLst>
                <a:ext uri="{FF2B5EF4-FFF2-40B4-BE49-F238E27FC236}">
                  <a16:creationId xmlns:a16="http://schemas.microsoft.com/office/drawing/2014/main" id="{811BA635-CACE-422D-80DF-D52EAB5EE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07" name="Google Shape;743;p36">
              <a:extLst>
                <a:ext uri="{FF2B5EF4-FFF2-40B4-BE49-F238E27FC236}">
                  <a16:creationId xmlns:a16="http://schemas.microsoft.com/office/drawing/2014/main" id="{0C1258E9-D91A-4471-B939-12716D55D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08" name="Google Shape;744;p36">
              <a:extLst>
                <a:ext uri="{FF2B5EF4-FFF2-40B4-BE49-F238E27FC236}">
                  <a16:creationId xmlns:a16="http://schemas.microsoft.com/office/drawing/2014/main" id="{FFB6974A-17FF-43C1-B955-C7DB5505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09" name="Google Shape;745;p36">
              <a:extLst>
                <a:ext uri="{FF2B5EF4-FFF2-40B4-BE49-F238E27FC236}">
                  <a16:creationId xmlns:a16="http://schemas.microsoft.com/office/drawing/2014/main" id="{D1FF8B7E-23CA-457D-97D0-B1A44848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0" name="Google Shape;746;p36">
              <a:extLst>
                <a:ext uri="{FF2B5EF4-FFF2-40B4-BE49-F238E27FC236}">
                  <a16:creationId xmlns:a16="http://schemas.microsoft.com/office/drawing/2014/main" id="{DB512BA4-D99E-4502-89CF-ED79CB8A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1" name="Google Shape;747;p36">
              <a:extLst>
                <a:ext uri="{FF2B5EF4-FFF2-40B4-BE49-F238E27FC236}">
                  <a16:creationId xmlns:a16="http://schemas.microsoft.com/office/drawing/2014/main" id="{803277DE-C098-4CEF-8666-81435F5B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2" name="Google Shape;748;p36">
              <a:extLst>
                <a:ext uri="{FF2B5EF4-FFF2-40B4-BE49-F238E27FC236}">
                  <a16:creationId xmlns:a16="http://schemas.microsoft.com/office/drawing/2014/main" id="{BDD41386-231D-4557-BF43-2413EE75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9713" name="Google Shape;749;p36">
              <a:extLst>
                <a:ext uri="{FF2B5EF4-FFF2-40B4-BE49-F238E27FC236}">
                  <a16:creationId xmlns:a16="http://schemas.microsoft.com/office/drawing/2014/main" id="{C50410F8-EB49-4B22-AD36-1C134166E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29703" name="Slika 7">
            <a:extLst>
              <a:ext uri="{FF2B5EF4-FFF2-40B4-BE49-F238E27FC236}">
                <a16:creationId xmlns:a16="http://schemas.microsoft.com/office/drawing/2014/main" id="{97A69100-177E-4730-80ED-D848193C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51025"/>
            <a:ext cx="39243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Slika 9">
            <a:extLst>
              <a:ext uri="{FF2B5EF4-FFF2-40B4-BE49-F238E27FC236}">
                <a16:creationId xmlns:a16="http://schemas.microsoft.com/office/drawing/2014/main" id="{1F65822C-6562-43EE-9FF9-128BA920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851025"/>
            <a:ext cx="368935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2">
            <a:extLst>
              <a:ext uri="{FF2B5EF4-FFF2-40B4-BE49-F238E27FC236}">
                <a16:creationId xmlns:a16="http://schemas.microsoft.com/office/drawing/2014/main" id="{C0B63FA3-0D58-46C5-9268-18246E1672F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09763" y="1236663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31747" name="Google Shape;729;p36">
            <a:extLst>
              <a:ext uri="{FF2B5EF4-FFF2-40B4-BE49-F238E27FC236}">
                <a16:creationId xmlns:a16="http://schemas.microsoft.com/office/drawing/2014/main" id="{AC3FCD58-A6BF-4F33-BA12-B03A62FA281D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704850" y="0"/>
            <a:ext cx="8037513" cy="10398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4. Ako nemate pristup internetu 24/7, koliko često koristite internet?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31748" name="Google Shape;730;p36">
            <a:extLst>
              <a:ext uri="{FF2B5EF4-FFF2-40B4-BE49-F238E27FC236}">
                <a16:creationId xmlns:a16="http://schemas.microsoft.com/office/drawing/2014/main" id="{B8ABEB8E-15FC-442F-A72F-2BB692C77965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40438" y="12033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31749" name="Google Shape;733;p36">
            <a:extLst>
              <a:ext uri="{FF2B5EF4-FFF2-40B4-BE49-F238E27FC236}">
                <a16:creationId xmlns:a16="http://schemas.microsoft.com/office/drawing/2014/main" id="{54BB4350-C0B2-4D0E-A96A-C896A198F0D5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31762" name="Google Shape;734;p36">
              <a:extLst>
                <a:ext uri="{FF2B5EF4-FFF2-40B4-BE49-F238E27FC236}">
                  <a16:creationId xmlns:a16="http://schemas.microsoft.com/office/drawing/2014/main" id="{3AFB8936-45AA-4B60-BED0-54CB387CE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3" name="Google Shape;735;p36">
              <a:extLst>
                <a:ext uri="{FF2B5EF4-FFF2-40B4-BE49-F238E27FC236}">
                  <a16:creationId xmlns:a16="http://schemas.microsoft.com/office/drawing/2014/main" id="{A9B50D70-6434-49DB-BA96-A28C74327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4" name="Google Shape;736;p36">
              <a:extLst>
                <a:ext uri="{FF2B5EF4-FFF2-40B4-BE49-F238E27FC236}">
                  <a16:creationId xmlns:a16="http://schemas.microsoft.com/office/drawing/2014/main" id="{1654E049-A121-433C-BA18-74ED005A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5" name="Google Shape;737;p36">
              <a:extLst>
                <a:ext uri="{FF2B5EF4-FFF2-40B4-BE49-F238E27FC236}">
                  <a16:creationId xmlns:a16="http://schemas.microsoft.com/office/drawing/2014/main" id="{7BE876C8-3D80-4B3A-A4A9-33681A645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6" name="Google Shape;738;p36">
              <a:extLst>
                <a:ext uri="{FF2B5EF4-FFF2-40B4-BE49-F238E27FC236}">
                  <a16:creationId xmlns:a16="http://schemas.microsoft.com/office/drawing/2014/main" id="{AE048E18-6086-4DE1-9C54-56FE5968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7" name="Google Shape;739;p36">
              <a:extLst>
                <a:ext uri="{FF2B5EF4-FFF2-40B4-BE49-F238E27FC236}">
                  <a16:creationId xmlns:a16="http://schemas.microsoft.com/office/drawing/2014/main" id="{CE684DBF-CC5C-4E57-A822-3969C791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31750" name="Google Shape;740;p36">
            <a:extLst>
              <a:ext uri="{FF2B5EF4-FFF2-40B4-BE49-F238E27FC236}">
                <a16:creationId xmlns:a16="http://schemas.microsoft.com/office/drawing/2014/main" id="{AFF4338E-C779-459D-9E3A-F19C591CE4F9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31753" name="Google Shape;741;p36">
              <a:extLst>
                <a:ext uri="{FF2B5EF4-FFF2-40B4-BE49-F238E27FC236}">
                  <a16:creationId xmlns:a16="http://schemas.microsoft.com/office/drawing/2014/main" id="{AFD2DAF2-82D7-4FA2-944C-7245C9FF8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4" name="Google Shape;742;p36">
              <a:extLst>
                <a:ext uri="{FF2B5EF4-FFF2-40B4-BE49-F238E27FC236}">
                  <a16:creationId xmlns:a16="http://schemas.microsoft.com/office/drawing/2014/main" id="{24A997F6-19FA-408A-9EAB-32FB0A756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5" name="Google Shape;743;p36">
              <a:extLst>
                <a:ext uri="{FF2B5EF4-FFF2-40B4-BE49-F238E27FC236}">
                  <a16:creationId xmlns:a16="http://schemas.microsoft.com/office/drawing/2014/main" id="{D9D3F84F-8CB7-4E6A-BBA7-380F5126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6" name="Google Shape;744;p36">
              <a:extLst>
                <a:ext uri="{FF2B5EF4-FFF2-40B4-BE49-F238E27FC236}">
                  <a16:creationId xmlns:a16="http://schemas.microsoft.com/office/drawing/2014/main" id="{0902A599-98A7-43C7-A61D-82EFA83B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7" name="Google Shape;745;p36">
              <a:extLst>
                <a:ext uri="{FF2B5EF4-FFF2-40B4-BE49-F238E27FC236}">
                  <a16:creationId xmlns:a16="http://schemas.microsoft.com/office/drawing/2014/main" id="{5693603A-55A5-4B3C-9B08-33C068AC5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8" name="Google Shape;746;p36">
              <a:extLst>
                <a:ext uri="{FF2B5EF4-FFF2-40B4-BE49-F238E27FC236}">
                  <a16:creationId xmlns:a16="http://schemas.microsoft.com/office/drawing/2014/main" id="{579CA152-6048-4796-B9DF-79F5CF7A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59" name="Google Shape;747;p36">
              <a:extLst>
                <a:ext uri="{FF2B5EF4-FFF2-40B4-BE49-F238E27FC236}">
                  <a16:creationId xmlns:a16="http://schemas.microsoft.com/office/drawing/2014/main" id="{C2B77EEC-F8B3-4BD2-A599-BB23959B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0" name="Google Shape;748;p36">
              <a:extLst>
                <a:ext uri="{FF2B5EF4-FFF2-40B4-BE49-F238E27FC236}">
                  <a16:creationId xmlns:a16="http://schemas.microsoft.com/office/drawing/2014/main" id="{15E360FF-BD4E-400C-9E57-9F089C07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1761" name="Google Shape;749;p36">
              <a:extLst>
                <a:ext uri="{FF2B5EF4-FFF2-40B4-BE49-F238E27FC236}">
                  <a16:creationId xmlns:a16="http://schemas.microsoft.com/office/drawing/2014/main" id="{BBC9759F-64DE-4280-AFA6-46750890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31751" name="Slika 3">
            <a:extLst>
              <a:ext uri="{FF2B5EF4-FFF2-40B4-BE49-F238E27FC236}">
                <a16:creationId xmlns:a16="http://schemas.microsoft.com/office/drawing/2014/main" id="{C3B7FDA1-EBCF-4F4B-905A-CFE4343D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11325"/>
            <a:ext cx="41179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Slika 5">
            <a:extLst>
              <a:ext uri="{FF2B5EF4-FFF2-40B4-BE49-F238E27FC236}">
                <a16:creationId xmlns:a16="http://schemas.microsoft.com/office/drawing/2014/main" id="{5C545A5F-BE76-4DBA-984F-AE62A215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711325"/>
            <a:ext cx="427831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2">
            <a:extLst>
              <a:ext uri="{FF2B5EF4-FFF2-40B4-BE49-F238E27FC236}">
                <a16:creationId xmlns:a16="http://schemas.microsoft.com/office/drawing/2014/main" id="{51AE6F0A-3D9C-46F6-AE06-A33064F0CEA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47800" y="1236663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33795" name="Google Shape;729;p36">
            <a:extLst>
              <a:ext uri="{FF2B5EF4-FFF2-40B4-BE49-F238E27FC236}">
                <a16:creationId xmlns:a16="http://schemas.microsoft.com/office/drawing/2014/main" id="{CC513998-1B56-4A61-BCFB-B42F89DD0D83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660400" y="249238"/>
            <a:ext cx="8037513" cy="55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5. Na kojem mjestu imate pristup internetu?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33796" name="Google Shape;730;p36">
            <a:extLst>
              <a:ext uri="{FF2B5EF4-FFF2-40B4-BE49-F238E27FC236}">
                <a16:creationId xmlns:a16="http://schemas.microsoft.com/office/drawing/2014/main" id="{18F52F6F-FBB4-4998-970C-BCA577B9BE2F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40438" y="12033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33797" name="Google Shape;733;p36">
            <a:extLst>
              <a:ext uri="{FF2B5EF4-FFF2-40B4-BE49-F238E27FC236}">
                <a16:creationId xmlns:a16="http://schemas.microsoft.com/office/drawing/2014/main" id="{5383BC9D-BC26-4496-BA1C-B21DC22FA9F7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33810" name="Google Shape;734;p36">
              <a:extLst>
                <a:ext uri="{FF2B5EF4-FFF2-40B4-BE49-F238E27FC236}">
                  <a16:creationId xmlns:a16="http://schemas.microsoft.com/office/drawing/2014/main" id="{3ECCF9B7-FE08-48B1-8EC3-64DC638ED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11" name="Google Shape;735;p36">
              <a:extLst>
                <a:ext uri="{FF2B5EF4-FFF2-40B4-BE49-F238E27FC236}">
                  <a16:creationId xmlns:a16="http://schemas.microsoft.com/office/drawing/2014/main" id="{A66C8651-6FAF-48D6-923C-E9A47E1E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12" name="Google Shape;736;p36">
              <a:extLst>
                <a:ext uri="{FF2B5EF4-FFF2-40B4-BE49-F238E27FC236}">
                  <a16:creationId xmlns:a16="http://schemas.microsoft.com/office/drawing/2014/main" id="{BA1D6B94-FC4B-4931-BC33-3978DDC25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13" name="Google Shape;737;p36">
              <a:extLst>
                <a:ext uri="{FF2B5EF4-FFF2-40B4-BE49-F238E27FC236}">
                  <a16:creationId xmlns:a16="http://schemas.microsoft.com/office/drawing/2014/main" id="{20EF19F1-0006-49FE-93A8-0EBC47044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14" name="Google Shape;738;p36">
              <a:extLst>
                <a:ext uri="{FF2B5EF4-FFF2-40B4-BE49-F238E27FC236}">
                  <a16:creationId xmlns:a16="http://schemas.microsoft.com/office/drawing/2014/main" id="{E18348A4-000C-4001-91D3-800BD56B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15" name="Google Shape;739;p36">
              <a:extLst>
                <a:ext uri="{FF2B5EF4-FFF2-40B4-BE49-F238E27FC236}">
                  <a16:creationId xmlns:a16="http://schemas.microsoft.com/office/drawing/2014/main" id="{56A740A3-E71E-411E-80B1-A389D8C39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33798" name="Google Shape;740;p36">
            <a:extLst>
              <a:ext uri="{FF2B5EF4-FFF2-40B4-BE49-F238E27FC236}">
                <a16:creationId xmlns:a16="http://schemas.microsoft.com/office/drawing/2014/main" id="{48779D6C-44B2-4724-9334-64B97C33EA09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33801" name="Google Shape;741;p36">
              <a:extLst>
                <a:ext uri="{FF2B5EF4-FFF2-40B4-BE49-F238E27FC236}">
                  <a16:creationId xmlns:a16="http://schemas.microsoft.com/office/drawing/2014/main" id="{5E35430C-83EA-4EC2-8933-18DD2594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2" name="Google Shape;742;p36">
              <a:extLst>
                <a:ext uri="{FF2B5EF4-FFF2-40B4-BE49-F238E27FC236}">
                  <a16:creationId xmlns:a16="http://schemas.microsoft.com/office/drawing/2014/main" id="{259CA2A7-987C-46F2-96AE-522C696C0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3" name="Google Shape;743;p36">
              <a:extLst>
                <a:ext uri="{FF2B5EF4-FFF2-40B4-BE49-F238E27FC236}">
                  <a16:creationId xmlns:a16="http://schemas.microsoft.com/office/drawing/2014/main" id="{CD47A6CF-0AD1-410F-BDB0-636A0180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4" name="Google Shape;744;p36">
              <a:extLst>
                <a:ext uri="{FF2B5EF4-FFF2-40B4-BE49-F238E27FC236}">
                  <a16:creationId xmlns:a16="http://schemas.microsoft.com/office/drawing/2014/main" id="{79A8F47A-681A-4B16-ABBE-6CDA8AD7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5" name="Google Shape;745;p36">
              <a:extLst>
                <a:ext uri="{FF2B5EF4-FFF2-40B4-BE49-F238E27FC236}">
                  <a16:creationId xmlns:a16="http://schemas.microsoft.com/office/drawing/2014/main" id="{6F4FD715-B7D5-498A-8C41-0D1EA0B5F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6" name="Google Shape;746;p36">
              <a:extLst>
                <a:ext uri="{FF2B5EF4-FFF2-40B4-BE49-F238E27FC236}">
                  <a16:creationId xmlns:a16="http://schemas.microsoft.com/office/drawing/2014/main" id="{40CBCB01-C7FD-444B-8414-567F64B9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7" name="Google Shape;747;p36">
              <a:extLst>
                <a:ext uri="{FF2B5EF4-FFF2-40B4-BE49-F238E27FC236}">
                  <a16:creationId xmlns:a16="http://schemas.microsoft.com/office/drawing/2014/main" id="{A96B40DF-D4EB-4D63-89F8-2CAE30E5C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8" name="Google Shape;748;p36">
              <a:extLst>
                <a:ext uri="{FF2B5EF4-FFF2-40B4-BE49-F238E27FC236}">
                  <a16:creationId xmlns:a16="http://schemas.microsoft.com/office/drawing/2014/main" id="{B823F2A8-758B-4D86-B717-6D861B78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3809" name="Google Shape;749;p36">
              <a:extLst>
                <a:ext uri="{FF2B5EF4-FFF2-40B4-BE49-F238E27FC236}">
                  <a16:creationId xmlns:a16="http://schemas.microsoft.com/office/drawing/2014/main" id="{FBE0249E-A908-4AF4-8F8C-FFA3B454D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33799" name="Slika 4">
            <a:extLst>
              <a:ext uri="{FF2B5EF4-FFF2-40B4-BE49-F238E27FC236}">
                <a16:creationId xmlns:a16="http://schemas.microsoft.com/office/drawing/2014/main" id="{3F65809B-7889-4372-ABBF-435EF3EF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136775"/>
            <a:ext cx="42195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Slika 7">
            <a:extLst>
              <a:ext uri="{FF2B5EF4-FFF2-40B4-BE49-F238E27FC236}">
                <a16:creationId xmlns:a16="http://schemas.microsoft.com/office/drawing/2014/main" id="{420FEAB2-331F-4CA2-843E-549020F1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120900"/>
            <a:ext cx="41211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2">
            <a:extLst>
              <a:ext uri="{FF2B5EF4-FFF2-40B4-BE49-F238E27FC236}">
                <a16:creationId xmlns:a16="http://schemas.microsoft.com/office/drawing/2014/main" id="{0285065F-2EBF-42C4-8FF2-5095D70AD2A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87538" y="750888"/>
            <a:ext cx="1516062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35843" name="Google Shape;729;p36">
            <a:extLst>
              <a:ext uri="{FF2B5EF4-FFF2-40B4-BE49-F238E27FC236}">
                <a16:creationId xmlns:a16="http://schemas.microsoft.com/office/drawing/2014/main" id="{90BAF74B-B992-4B06-A815-AC4803F1005D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644525" y="122238"/>
            <a:ext cx="8037513" cy="481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6. Koliko često komunicirate s drugim ljudima online? 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35844" name="Google Shape;730;p36">
            <a:extLst>
              <a:ext uri="{FF2B5EF4-FFF2-40B4-BE49-F238E27FC236}">
                <a16:creationId xmlns:a16="http://schemas.microsoft.com/office/drawing/2014/main" id="{F9B5051F-F272-46C8-BB99-FB32D375F65E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19800" y="719138"/>
            <a:ext cx="1516063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35845" name="Google Shape;733;p36">
            <a:extLst>
              <a:ext uri="{FF2B5EF4-FFF2-40B4-BE49-F238E27FC236}">
                <a16:creationId xmlns:a16="http://schemas.microsoft.com/office/drawing/2014/main" id="{278F52B9-6240-40D4-A7AD-335F26186DD3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35858" name="Google Shape;734;p36">
              <a:extLst>
                <a:ext uri="{FF2B5EF4-FFF2-40B4-BE49-F238E27FC236}">
                  <a16:creationId xmlns:a16="http://schemas.microsoft.com/office/drawing/2014/main" id="{BDFC2432-DD8D-4A2D-8328-16845310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9" name="Google Shape;735;p36">
              <a:extLst>
                <a:ext uri="{FF2B5EF4-FFF2-40B4-BE49-F238E27FC236}">
                  <a16:creationId xmlns:a16="http://schemas.microsoft.com/office/drawing/2014/main" id="{98182F89-FD9B-4282-BEBE-DDA2407D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60" name="Google Shape;736;p36">
              <a:extLst>
                <a:ext uri="{FF2B5EF4-FFF2-40B4-BE49-F238E27FC236}">
                  <a16:creationId xmlns:a16="http://schemas.microsoft.com/office/drawing/2014/main" id="{711439CD-A8D5-41EC-9B32-C411523D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61" name="Google Shape;737;p36">
              <a:extLst>
                <a:ext uri="{FF2B5EF4-FFF2-40B4-BE49-F238E27FC236}">
                  <a16:creationId xmlns:a16="http://schemas.microsoft.com/office/drawing/2014/main" id="{011E07C3-2BA4-4427-8A57-4E6B65FE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62" name="Google Shape;738;p36">
              <a:extLst>
                <a:ext uri="{FF2B5EF4-FFF2-40B4-BE49-F238E27FC236}">
                  <a16:creationId xmlns:a16="http://schemas.microsoft.com/office/drawing/2014/main" id="{1B3A3CB0-339E-498D-979A-B29EA9CF5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63" name="Google Shape;739;p36">
              <a:extLst>
                <a:ext uri="{FF2B5EF4-FFF2-40B4-BE49-F238E27FC236}">
                  <a16:creationId xmlns:a16="http://schemas.microsoft.com/office/drawing/2014/main" id="{406877D1-B93C-4CC6-984E-22EDDE37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35846" name="Google Shape;740;p36">
            <a:extLst>
              <a:ext uri="{FF2B5EF4-FFF2-40B4-BE49-F238E27FC236}">
                <a16:creationId xmlns:a16="http://schemas.microsoft.com/office/drawing/2014/main" id="{DA60C6B6-BD26-4587-BAD0-AE38A5137C66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35849" name="Google Shape;741;p36">
              <a:extLst>
                <a:ext uri="{FF2B5EF4-FFF2-40B4-BE49-F238E27FC236}">
                  <a16:creationId xmlns:a16="http://schemas.microsoft.com/office/drawing/2014/main" id="{5F47014F-1E52-479C-9C34-3FD6A2A5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0" name="Google Shape;742;p36">
              <a:extLst>
                <a:ext uri="{FF2B5EF4-FFF2-40B4-BE49-F238E27FC236}">
                  <a16:creationId xmlns:a16="http://schemas.microsoft.com/office/drawing/2014/main" id="{E89FAA65-E839-4B01-81EC-A9CBE65B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1" name="Google Shape;743;p36">
              <a:extLst>
                <a:ext uri="{FF2B5EF4-FFF2-40B4-BE49-F238E27FC236}">
                  <a16:creationId xmlns:a16="http://schemas.microsoft.com/office/drawing/2014/main" id="{6CF284AA-F2FA-4B72-85EB-2BCB6FE2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2" name="Google Shape;744;p36">
              <a:extLst>
                <a:ext uri="{FF2B5EF4-FFF2-40B4-BE49-F238E27FC236}">
                  <a16:creationId xmlns:a16="http://schemas.microsoft.com/office/drawing/2014/main" id="{F2D1572C-6A6D-4992-902E-EE30DEB6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3" name="Google Shape;745;p36">
              <a:extLst>
                <a:ext uri="{FF2B5EF4-FFF2-40B4-BE49-F238E27FC236}">
                  <a16:creationId xmlns:a16="http://schemas.microsoft.com/office/drawing/2014/main" id="{BC65B92E-58C3-427C-B036-0E3D028E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4" name="Google Shape;746;p36">
              <a:extLst>
                <a:ext uri="{FF2B5EF4-FFF2-40B4-BE49-F238E27FC236}">
                  <a16:creationId xmlns:a16="http://schemas.microsoft.com/office/drawing/2014/main" id="{2F631D34-7221-49DF-96E3-835A2206E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5" name="Google Shape;747;p36">
              <a:extLst>
                <a:ext uri="{FF2B5EF4-FFF2-40B4-BE49-F238E27FC236}">
                  <a16:creationId xmlns:a16="http://schemas.microsoft.com/office/drawing/2014/main" id="{DF24D663-B2C1-49FA-90FF-8B083285A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6" name="Google Shape;748;p36">
              <a:extLst>
                <a:ext uri="{FF2B5EF4-FFF2-40B4-BE49-F238E27FC236}">
                  <a16:creationId xmlns:a16="http://schemas.microsoft.com/office/drawing/2014/main" id="{5A64A14D-3D66-4B94-9B99-E2BE48C2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5857" name="Google Shape;749;p36">
              <a:extLst>
                <a:ext uri="{FF2B5EF4-FFF2-40B4-BE49-F238E27FC236}">
                  <a16:creationId xmlns:a16="http://schemas.microsoft.com/office/drawing/2014/main" id="{9EE93778-4185-4ED4-A2E7-8C82CA61C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35847" name="Slika 1">
            <a:extLst>
              <a:ext uri="{FF2B5EF4-FFF2-40B4-BE49-F238E27FC236}">
                <a16:creationId xmlns:a16="http://schemas.microsoft.com/office/drawing/2014/main" id="{500DC0B3-4C23-44DF-80D5-DC40B9F4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493838"/>
            <a:ext cx="42386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Slika 4">
            <a:extLst>
              <a:ext uri="{FF2B5EF4-FFF2-40B4-BE49-F238E27FC236}">
                <a16:creationId xmlns:a16="http://schemas.microsoft.com/office/drawing/2014/main" id="{6B2C60B3-755B-4AF3-BA8B-B1EFAA58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520825"/>
            <a:ext cx="413543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2">
            <a:extLst>
              <a:ext uri="{FF2B5EF4-FFF2-40B4-BE49-F238E27FC236}">
                <a16:creationId xmlns:a16="http://schemas.microsoft.com/office/drawing/2014/main" id="{A0893487-3807-4419-8180-5A05D72BE1B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57325" y="987425"/>
            <a:ext cx="1516063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37891" name="Google Shape;729;p36">
            <a:extLst>
              <a:ext uri="{FF2B5EF4-FFF2-40B4-BE49-F238E27FC236}">
                <a16:creationId xmlns:a16="http://schemas.microsoft.com/office/drawing/2014/main" id="{5EC48A74-7445-4E2A-A78D-ACF8B70C8BB4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660400" y="249238"/>
            <a:ext cx="8037513" cy="55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600">
                <a:latin typeface="Oswald Regular" charset="0"/>
                <a:cs typeface="Oswald Regular" charset="0"/>
                <a:sym typeface="Oswald Regular" charset="0"/>
              </a:rPr>
              <a:t>7. Koju društvenu mrežu koristite?</a:t>
            </a:r>
            <a:endParaRPr lang="sr-Latn-RS" altLang="sr-Latn-RS" sz="36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37892" name="Google Shape;730;p36">
            <a:extLst>
              <a:ext uri="{FF2B5EF4-FFF2-40B4-BE49-F238E27FC236}">
                <a16:creationId xmlns:a16="http://schemas.microsoft.com/office/drawing/2014/main" id="{9A3003A4-8177-47BC-B52F-368B872E6E10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103938" y="10001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37893" name="Google Shape;733;p36">
            <a:extLst>
              <a:ext uri="{FF2B5EF4-FFF2-40B4-BE49-F238E27FC236}">
                <a16:creationId xmlns:a16="http://schemas.microsoft.com/office/drawing/2014/main" id="{E4C00223-BA9D-4267-8BB3-70A83D28D297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37906" name="Google Shape;734;p36">
              <a:extLst>
                <a:ext uri="{FF2B5EF4-FFF2-40B4-BE49-F238E27FC236}">
                  <a16:creationId xmlns:a16="http://schemas.microsoft.com/office/drawing/2014/main" id="{34F7A665-7E93-4413-AB0B-99EB22848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7" name="Google Shape;735;p36">
              <a:extLst>
                <a:ext uri="{FF2B5EF4-FFF2-40B4-BE49-F238E27FC236}">
                  <a16:creationId xmlns:a16="http://schemas.microsoft.com/office/drawing/2014/main" id="{C3E73B7F-49B5-4032-8D63-6F9A57E4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8" name="Google Shape;736;p36">
              <a:extLst>
                <a:ext uri="{FF2B5EF4-FFF2-40B4-BE49-F238E27FC236}">
                  <a16:creationId xmlns:a16="http://schemas.microsoft.com/office/drawing/2014/main" id="{A082E936-A96F-4A65-946A-1AB2BE1F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9" name="Google Shape;737;p36">
              <a:extLst>
                <a:ext uri="{FF2B5EF4-FFF2-40B4-BE49-F238E27FC236}">
                  <a16:creationId xmlns:a16="http://schemas.microsoft.com/office/drawing/2014/main" id="{5E094940-DCCC-4131-AB3D-A16B7C3B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10" name="Google Shape;738;p36">
              <a:extLst>
                <a:ext uri="{FF2B5EF4-FFF2-40B4-BE49-F238E27FC236}">
                  <a16:creationId xmlns:a16="http://schemas.microsoft.com/office/drawing/2014/main" id="{A081D22A-C972-4264-8A42-CD242B7B7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11" name="Google Shape;739;p36">
              <a:extLst>
                <a:ext uri="{FF2B5EF4-FFF2-40B4-BE49-F238E27FC236}">
                  <a16:creationId xmlns:a16="http://schemas.microsoft.com/office/drawing/2014/main" id="{08FD9793-09EA-445B-9CCF-97FBB730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37894" name="Google Shape;740;p36">
            <a:extLst>
              <a:ext uri="{FF2B5EF4-FFF2-40B4-BE49-F238E27FC236}">
                <a16:creationId xmlns:a16="http://schemas.microsoft.com/office/drawing/2014/main" id="{79D7855B-A5AA-4B6A-B915-EC753E4F780B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37897" name="Google Shape;741;p36">
              <a:extLst>
                <a:ext uri="{FF2B5EF4-FFF2-40B4-BE49-F238E27FC236}">
                  <a16:creationId xmlns:a16="http://schemas.microsoft.com/office/drawing/2014/main" id="{F89F5228-C7A0-4C46-B6A4-33F790AF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898" name="Google Shape;742;p36">
              <a:extLst>
                <a:ext uri="{FF2B5EF4-FFF2-40B4-BE49-F238E27FC236}">
                  <a16:creationId xmlns:a16="http://schemas.microsoft.com/office/drawing/2014/main" id="{252EB199-2897-46F4-8C5C-2CB549935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899" name="Google Shape;743;p36">
              <a:extLst>
                <a:ext uri="{FF2B5EF4-FFF2-40B4-BE49-F238E27FC236}">
                  <a16:creationId xmlns:a16="http://schemas.microsoft.com/office/drawing/2014/main" id="{34E49463-FBF3-43F0-A839-1E2B4AD72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0" name="Google Shape;744;p36">
              <a:extLst>
                <a:ext uri="{FF2B5EF4-FFF2-40B4-BE49-F238E27FC236}">
                  <a16:creationId xmlns:a16="http://schemas.microsoft.com/office/drawing/2014/main" id="{14951142-00F7-498D-89B2-A06008AC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1" name="Google Shape;745;p36">
              <a:extLst>
                <a:ext uri="{FF2B5EF4-FFF2-40B4-BE49-F238E27FC236}">
                  <a16:creationId xmlns:a16="http://schemas.microsoft.com/office/drawing/2014/main" id="{99974695-6054-4149-97C0-D5878DBE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2" name="Google Shape;746;p36">
              <a:extLst>
                <a:ext uri="{FF2B5EF4-FFF2-40B4-BE49-F238E27FC236}">
                  <a16:creationId xmlns:a16="http://schemas.microsoft.com/office/drawing/2014/main" id="{4972B53A-A2FC-4752-AEEE-3DFFAC3F0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3" name="Google Shape;747;p36">
              <a:extLst>
                <a:ext uri="{FF2B5EF4-FFF2-40B4-BE49-F238E27FC236}">
                  <a16:creationId xmlns:a16="http://schemas.microsoft.com/office/drawing/2014/main" id="{CE78808F-5CDE-46A2-B2FF-CF144241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4" name="Google Shape;748;p36">
              <a:extLst>
                <a:ext uri="{FF2B5EF4-FFF2-40B4-BE49-F238E27FC236}">
                  <a16:creationId xmlns:a16="http://schemas.microsoft.com/office/drawing/2014/main" id="{EFA30025-8439-40DC-A769-E02758B22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7905" name="Google Shape;749;p36">
              <a:extLst>
                <a:ext uri="{FF2B5EF4-FFF2-40B4-BE49-F238E27FC236}">
                  <a16:creationId xmlns:a16="http://schemas.microsoft.com/office/drawing/2014/main" id="{E72A579C-3745-44B5-B621-374E2264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37895" name="Slika 1">
            <a:extLst>
              <a:ext uri="{FF2B5EF4-FFF2-40B4-BE49-F238E27FC236}">
                <a16:creationId xmlns:a16="http://schemas.microsoft.com/office/drawing/2014/main" id="{4B2F0088-506F-4AE4-BF03-5D76DAAC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570038"/>
            <a:ext cx="426561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Slika 3">
            <a:extLst>
              <a:ext uri="{FF2B5EF4-FFF2-40B4-BE49-F238E27FC236}">
                <a16:creationId xmlns:a16="http://schemas.microsoft.com/office/drawing/2014/main" id="{9E49C40B-AD68-4EC2-AC48-F40BE0F4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476375"/>
            <a:ext cx="4181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2">
            <a:extLst>
              <a:ext uri="{FF2B5EF4-FFF2-40B4-BE49-F238E27FC236}">
                <a16:creationId xmlns:a16="http://schemas.microsoft.com/office/drawing/2014/main" id="{6FAC9097-F5D1-4D8F-A70E-C9F47EC7793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17688" y="781050"/>
            <a:ext cx="1514475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39939" name="Google Shape;729;p36">
            <a:extLst>
              <a:ext uri="{FF2B5EF4-FFF2-40B4-BE49-F238E27FC236}">
                <a16:creationId xmlns:a16="http://schemas.microsoft.com/office/drawing/2014/main" id="{CE10F120-CD9E-4798-97D2-02D44ACAF20C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604838" y="147638"/>
            <a:ext cx="8037512" cy="4905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8. Koliko često koristite društvene mreže? 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39940" name="Google Shape;730;p36">
            <a:extLst>
              <a:ext uri="{FF2B5EF4-FFF2-40B4-BE49-F238E27FC236}">
                <a16:creationId xmlns:a16="http://schemas.microsoft.com/office/drawing/2014/main" id="{80268FBD-A1B0-4792-BE6E-5E71D25ABD4C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173788" y="725488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39941" name="Google Shape;733;p36">
            <a:extLst>
              <a:ext uri="{FF2B5EF4-FFF2-40B4-BE49-F238E27FC236}">
                <a16:creationId xmlns:a16="http://schemas.microsoft.com/office/drawing/2014/main" id="{F6219894-3EA0-40CE-BC26-0AFEEC9A00D8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39954" name="Google Shape;734;p36">
              <a:extLst>
                <a:ext uri="{FF2B5EF4-FFF2-40B4-BE49-F238E27FC236}">
                  <a16:creationId xmlns:a16="http://schemas.microsoft.com/office/drawing/2014/main" id="{704494F0-6D00-4C7C-9473-23F5E848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5" name="Google Shape;735;p36">
              <a:extLst>
                <a:ext uri="{FF2B5EF4-FFF2-40B4-BE49-F238E27FC236}">
                  <a16:creationId xmlns:a16="http://schemas.microsoft.com/office/drawing/2014/main" id="{A990DF59-A777-4BBE-B7B0-C3453642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6" name="Google Shape;736;p36">
              <a:extLst>
                <a:ext uri="{FF2B5EF4-FFF2-40B4-BE49-F238E27FC236}">
                  <a16:creationId xmlns:a16="http://schemas.microsoft.com/office/drawing/2014/main" id="{95036A22-D65C-4AD4-9FB9-42C7A797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7" name="Google Shape;737;p36">
              <a:extLst>
                <a:ext uri="{FF2B5EF4-FFF2-40B4-BE49-F238E27FC236}">
                  <a16:creationId xmlns:a16="http://schemas.microsoft.com/office/drawing/2014/main" id="{56703127-D80A-48D7-A810-E4F88FA1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8" name="Google Shape;738;p36">
              <a:extLst>
                <a:ext uri="{FF2B5EF4-FFF2-40B4-BE49-F238E27FC236}">
                  <a16:creationId xmlns:a16="http://schemas.microsoft.com/office/drawing/2014/main" id="{77026DA5-2534-44F3-89B4-4AB1D88B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9" name="Google Shape;739;p36">
              <a:extLst>
                <a:ext uri="{FF2B5EF4-FFF2-40B4-BE49-F238E27FC236}">
                  <a16:creationId xmlns:a16="http://schemas.microsoft.com/office/drawing/2014/main" id="{68E38EDB-4AB2-4FA4-88EC-DAC1A7452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39942" name="Google Shape;740;p36">
            <a:extLst>
              <a:ext uri="{FF2B5EF4-FFF2-40B4-BE49-F238E27FC236}">
                <a16:creationId xmlns:a16="http://schemas.microsoft.com/office/drawing/2014/main" id="{2F7DB998-B147-4BAB-A639-40FDEDD73CC8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39945" name="Google Shape;741;p36">
              <a:extLst>
                <a:ext uri="{FF2B5EF4-FFF2-40B4-BE49-F238E27FC236}">
                  <a16:creationId xmlns:a16="http://schemas.microsoft.com/office/drawing/2014/main" id="{FCCB2C78-9422-42B5-825A-8C38A334F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46" name="Google Shape;742;p36">
              <a:extLst>
                <a:ext uri="{FF2B5EF4-FFF2-40B4-BE49-F238E27FC236}">
                  <a16:creationId xmlns:a16="http://schemas.microsoft.com/office/drawing/2014/main" id="{47BA566C-6A8F-477E-B349-A2799E11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47" name="Google Shape;743;p36">
              <a:extLst>
                <a:ext uri="{FF2B5EF4-FFF2-40B4-BE49-F238E27FC236}">
                  <a16:creationId xmlns:a16="http://schemas.microsoft.com/office/drawing/2014/main" id="{65714745-F409-4E32-9CE1-65513376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48" name="Google Shape;744;p36">
              <a:extLst>
                <a:ext uri="{FF2B5EF4-FFF2-40B4-BE49-F238E27FC236}">
                  <a16:creationId xmlns:a16="http://schemas.microsoft.com/office/drawing/2014/main" id="{8728F0B5-3E46-40B8-B6B3-109DB75D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49" name="Google Shape;745;p36">
              <a:extLst>
                <a:ext uri="{FF2B5EF4-FFF2-40B4-BE49-F238E27FC236}">
                  <a16:creationId xmlns:a16="http://schemas.microsoft.com/office/drawing/2014/main" id="{1E99D52C-E693-40D5-9157-3E2004AF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0" name="Google Shape;746;p36">
              <a:extLst>
                <a:ext uri="{FF2B5EF4-FFF2-40B4-BE49-F238E27FC236}">
                  <a16:creationId xmlns:a16="http://schemas.microsoft.com/office/drawing/2014/main" id="{3C2CA628-3615-42C5-B9BF-F5EFE4AC0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1" name="Google Shape;747;p36">
              <a:extLst>
                <a:ext uri="{FF2B5EF4-FFF2-40B4-BE49-F238E27FC236}">
                  <a16:creationId xmlns:a16="http://schemas.microsoft.com/office/drawing/2014/main" id="{692826CF-2B37-4F04-A5CF-F5DAFE141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2" name="Google Shape;748;p36">
              <a:extLst>
                <a:ext uri="{FF2B5EF4-FFF2-40B4-BE49-F238E27FC236}">
                  <a16:creationId xmlns:a16="http://schemas.microsoft.com/office/drawing/2014/main" id="{46464C5A-658A-4132-9017-931EE091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39953" name="Google Shape;749;p36">
              <a:extLst>
                <a:ext uri="{FF2B5EF4-FFF2-40B4-BE49-F238E27FC236}">
                  <a16:creationId xmlns:a16="http://schemas.microsoft.com/office/drawing/2014/main" id="{0E12723A-11C8-4C50-B425-C795B19DB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39943" name="Slika 1">
            <a:extLst>
              <a:ext uri="{FF2B5EF4-FFF2-40B4-BE49-F238E27FC236}">
                <a16:creationId xmlns:a16="http://schemas.microsoft.com/office/drawing/2014/main" id="{508A47ED-3B30-4AD4-AC93-DCAE899B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25575"/>
            <a:ext cx="43465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Slika 4">
            <a:extLst>
              <a:ext uri="{FF2B5EF4-FFF2-40B4-BE49-F238E27FC236}">
                <a16:creationId xmlns:a16="http://schemas.microsoft.com/office/drawing/2014/main" id="{749C2485-D18B-4CD9-AF82-9E5F4B57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425575"/>
            <a:ext cx="41084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2">
            <a:extLst>
              <a:ext uri="{FF2B5EF4-FFF2-40B4-BE49-F238E27FC236}">
                <a16:creationId xmlns:a16="http://schemas.microsoft.com/office/drawing/2014/main" id="{387DC2F1-D327-475D-8436-8700403642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17688" y="781050"/>
            <a:ext cx="1514475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41987" name="Google Shape;729;p36">
            <a:extLst>
              <a:ext uri="{FF2B5EF4-FFF2-40B4-BE49-F238E27FC236}">
                <a16:creationId xmlns:a16="http://schemas.microsoft.com/office/drawing/2014/main" id="{5A5DE1FD-318F-4FA8-A435-DC69797643F8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604838" y="147638"/>
            <a:ext cx="8037512" cy="4905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9. </a:t>
            </a:r>
            <a:r>
              <a:rPr lang="it-IT" altLang="sr-Latn-RS" sz="3200">
                <a:latin typeface="Oswald Regular" charset="0"/>
                <a:cs typeface="Oswald Regular" charset="0"/>
                <a:sym typeface="Oswald Regular" charset="0"/>
              </a:rPr>
              <a:t>Jeste li prije koristili Loomen</a:t>
            </a: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/Moodle</a:t>
            </a:r>
            <a:r>
              <a:rPr lang="it-IT" altLang="sr-Latn-RS" sz="3200">
                <a:latin typeface="Oswald Regular" charset="0"/>
                <a:cs typeface="Oswald Regular" charset="0"/>
                <a:sym typeface="Oswald Regular" charset="0"/>
              </a:rPr>
              <a:t>?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41988" name="Google Shape;730;p36">
            <a:extLst>
              <a:ext uri="{FF2B5EF4-FFF2-40B4-BE49-F238E27FC236}">
                <a16:creationId xmlns:a16="http://schemas.microsoft.com/office/drawing/2014/main" id="{0D1B3212-5ECD-4FB6-ADD4-89007C7E9676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173788" y="725488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41989" name="Google Shape;733;p36">
            <a:extLst>
              <a:ext uri="{FF2B5EF4-FFF2-40B4-BE49-F238E27FC236}">
                <a16:creationId xmlns:a16="http://schemas.microsoft.com/office/drawing/2014/main" id="{2294698A-9D75-453B-81AA-A80F6CB83F53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42002" name="Google Shape;734;p36">
              <a:extLst>
                <a:ext uri="{FF2B5EF4-FFF2-40B4-BE49-F238E27FC236}">
                  <a16:creationId xmlns:a16="http://schemas.microsoft.com/office/drawing/2014/main" id="{FB7B5DCD-1357-4226-AEA0-AB2F598E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3" name="Google Shape;735;p36">
              <a:extLst>
                <a:ext uri="{FF2B5EF4-FFF2-40B4-BE49-F238E27FC236}">
                  <a16:creationId xmlns:a16="http://schemas.microsoft.com/office/drawing/2014/main" id="{CA249E13-8FB9-4178-AA89-7820AF85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4" name="Google Shape;736;p36">
              <a:extLst>
                <a:ext uri="{FF2B5EF4-FFF2-40B4-BE49-F238E27FC236}">
                  <a16:creationId xmlns:a16="http://schemas.microsoft.com/office/drawing/2014/main" id="{0CAFDFBE-E2AD-4715-991A-C91DC63F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5" name="Google Shape;737;p36">
              <a:extLst>
                <a:ext uri="{FF2B5EF4-FFF2-40B4-BE49-F238E27FC236}">
                  <a16:creationId xmlns:a16="http://schemas.microsoft.com/office/drawing/2014/main" id="{E6C25005-6E15-45EC-A189-99ACCBAF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6" name="Google Shape;738;p36">
              <a:extLst>
                <a:ext uri="{FF2B5EF4-FFF2-40B4-BE49-F238E27FC236}">
                  <a16:creationId xmlns:a16="http://schemas.microsoft.com/office/drawing/2014/main" id="{B6307410-1C5C-4215-ABAF-5EA10C29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7" name="Google Shape;739;p36">
              <a:extLst>
                <a:ext uri="{FF2B5EF4-FFF2-40B4-BE49-F238E27FC236}">
                  <a16:creationId xmlns:a16="http://schemas.microsoft.com/office/drawing/2014/main" id="{6BFF882E-6489-45AD-BD07-B5737978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41990" name="Google Shape;740;p36">
            <a:extLst>
              <a:ext uri="{FF2B5EF4-FFF2-40B4-BE49-F238E27FC236}">
                <a16:creationId xmlns:a16="http://schemas.microsoft.com/office/drawing/2014/main" id="{215D5931-4DC6-4898-9E94-C602267BE108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41993" name="Google Shape;741;p36">
              <a:extLst>
                <a:ext uri="{FF2B5EF4-FFF2-40B4-BE49-F238E27FC236}">
                  <a16:creationId xmlns:a16="http://schemas.microsoft.com/office/drawing/2014/main" id="{ACF40492-6405-46A2-9FC9-0E2C75B7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4" name="Google Shape;742;p36">
              <a:extLst>
                <a:ext uri="{FF2B5EF4-FFF2-40B4-BE49-F238E27FC236}">
                  <a16:creationId xmlns:a16="http://schemas.microsoft.com/office/drawing/2014/main" id="{4E205EFD-8A6D-4741-ADA2-BADC6896B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5" name="Google Shape;743;p36">
              <a:extLst>
                <a:ext uri="{FF2B5EF4-FFF2-40B4-BE49-F238E27FC236}">
                  <a16:creationId xmlns:a16="http://schemas.microsoft.com/office/drawing/2014/main" id="{8CBEE369-108D-41F7-BC83-FA09F21E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6" name="Google Shape;744;p36">
              <a:extLst>
                <a:ext uri="{FF2B5EF4-FFF2-40B4-BE49-F238E27FC236}">
                  <a16:creationId xmlns:a16="http://schemas.microsoft.com/office/drawing/2014/main" id="{8A43A5F9-2570-40DF-B3F4-C89A6FCB9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7" name="Google Shape;745;p36">
              <a:extLst>
                <a:ext uri="{FF2B5EF4-FFF2-40B4-BE49-F238E27FC236}">
                  <a16:creationId xmlns:a16="http://schemas.microsoft.com/office/drawing/2014/main" id="{10DF4966-D5C1-40B4-8F92-397B33C2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8" name="Google Shape;746;p36">
              <a:extLst>
                <a:ext uri="{FF2B5EF4-FFF2-40B4-BE49-F238E27FC236}">
                  <a16:creationId xmlns:a16="http://schemas.microsoft.com/office/drawing/2014/main" id="{C821CB92-A255-4AB5-8993-0738AD1DE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1999" name="Google Shape;747;p36">
              <a:extLst>
                <a:ext uri="{FF2B5EF4-FFF2-40B4-BE49-F238E27FC236}">
                  <a16:creationId xmlns:a16="http://schemas.microsoft.com/office/drawing/2014/main" id="{BE5CD1FC-3383-472B-AD97-E4FE3377D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0" name="Google Shape;748;p36">
              <a:extLst>
                <a:ext uri="{FF2B5EF4-FFF2-40B4-BE49-F238E27FC236}">
                  <a16:creationId xmlns:a16="http://schemas.microsoft.com/office/drawing/2014/main" id="{50BC60FB-B87C-4EF0-AA1B-21D32FAA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2001" name="Google Shape;749;p36">
              <a:extLst>
                <a:ext uri="{FF2B5EF4-FFF2-40B4-BE49-F238E27FC236}">
                  <a16:creationId xmlns:a16="http://schemas.microsoft.com/office/drawing/2014/main" id="{7E02F562-4598-481C-AC31-15F313A4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41991" name="Slika 3">
            <a:extLst>
              <a:ext uri="{FF2B5EF4-FFF2-40B4-BE49-F238E27FC236}">
                <a16:creationId xmlns:a16="http://schemas.microsoft.com/office/drawing/2014/main" id="{FEB094C6-23D2-4C1A-9C62-592A3A72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30363"/>
            <a:ext cx="43322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Slika 5">
            <a:extLst>
              <a:ext uri="{FF2B5EF4-FFF2-40B4-BE49-F238E27FC236}">
                <a16:creationId xmlns:a16="http://schemas.microsoft.com/office/drawing/2014/main" id="{7A3438AC-6E68-441C-BCE4-7927669A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585913"/>
            <a:ext cx="384968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2">
            <a:extLst>
              <a:ext uri="{FF2B5EF4-FFF2-40B4-BE49-F238E27FC236}">
                <a16:creationId xmlns:a16="http://schemas.microsoft.com/office/drawing/2014/main" id="{87F06E7C-B72B-4D53-A165-2D3AE80043D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17688" y="1087438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44035" name="Google Shape;729;p36">
            <a:extLst>
              <a:ext uri="{FF2B5EF4-FFF2-40B4-BE49-F238E27FC236}">
                <a16:creationId xmlns:a16="http://schemas.microsoft.com/office/drawing/2014/main" id="{2D250ED9-57EA-498A-AA7F-5827E00DB874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554038" y="44450"/>
            <a:ext cx="8035925" cy="974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10. Jesu li vaša očekivanja vezana uz nastavu putem Loomena/Moodla ispunjena?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44036" name="Google Shape;730;p36">
            <a:extLst>
              <a:ext uri="{FF2B5EF4-FFF2-40B4-BE49-F238E27FC236}">
                <a16:creationId xmlns:a16="http://schemas.microsoft.com/office/drawing/2014/main" id="{A5E60B47-1155-4D22-B3FB-F7C06D35C7AE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5864225" y="1017588"/>
            <a:ext cx="1516063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44037" name="Google Shape;733;p36">
            <a:extLst>
              <a:ext uri="{FF2B5EF4-FFF2-40B4-BE49-F238E27FC236}">
                <a16:creationId xmlns:a16="http://schemas.microsoft.com/office/drawing/2014/main" id="{93FFFDE9-90FC-4DFD-95EF-B97DC13967D8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44050" name="Google Shape;734;p36">
              <a:extLst>
                <a:ext uri="{FF2B5EF4-FFF2-40B4-BE49-F238E27FC236}">
                  <a16:creationId xmlns:a16="http://schemas.microsoft.com/office/drawing/2014/main" id="{B62F1F77-0242-4B98-B348-7F2B9897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51" name="Google Shape;735;p36">
              <a:extLst>
                <a:ext uri="{FF2B5EF4-FFF2-40B4-BE49-F238E27FC236}">
                  <a16:creationId xmlns:a16="http://schemas.microsoft.com/office/drawing/2014/main" id="{C34838DE-F881-4937-B457-E7179AAC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52" name="Google Shape;736;p36">
              <a:extLst>
                <a:ext uri="{FF2B5EF4-FFF2-40B4-BE49-F238E27FC236}">
                  <a16:creationId xmlns:a16="http://schemas.microsoft.com/office/drawing/2014/main" id="{35F53758-ABD6-4E23-9FE1-4EBD0BF1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53" name="Google Shape;737;p36">
              <a:extLst>
                <a:ext uri="{FF2B5EF4-FFF2-40B4-BE49-F238E27FC236}">
                  <a16:creationId xmlns:a16="http://schemas.microsoft.com/office/drawing/2014/main" id="{B72C206E-8C6C-47E3-8F29-44D71536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54" name="Google Shape;738;p36">
              <a:extLst>
                <a:ext uri="{FF2B5EF4-FFF2-40B4-BE49-F238E27FC236}">
                  <a16:creationId xmlns:a16="http://schemas.microsoft.com/office/drawing/2014/main" id="{9B927562-4A0F-4B4B-8E22-A24B07A0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55" name="Google Shape;739;p36">
              <a:extLst>
                <a:ext uri="{FF2B5EF4-FFF2-40B4-BE49-F238E27FC236}">
                  <a16:creationId xmlns:a16="http://schemas.microsoft.com/office/drawing/2014/main" id="{B45715FB-C635-4B93-97DB-33EBDAFF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44038" name="Google Shape;740;p36">
            <a:extLst>
              <a:ext uri="{FF2B5EF4-FFF2-40B4-BE49-F238E27FC236}">
                <a16:creationId xmlns:a16="http://schemas.microsoft.com/office/drawing/2014/main" id="{3DB38799-7BBC-4E9C-A647-3E02B4EADF54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44041" name="Google Shape;741;p36">
              <a:extLst>
                <a:ext uri="{FF2B5EF4-FFF2-40B4-BE49-F238E27FC236}">
                  <a16:creationId xmlns:a16="http://schemas.microsoft.com/office/drawing/2014/main" id="{59A79797-0EC7-4232-B578-5318A0ED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2" name="Google Shape;742;p36">
              <a:extLst>
                <a:ext uri="{FF2B5EF4-FFF2-40B4-BE49-F238E27FC236}">
                  <a16:creationId xmlns:a16="http://schemas.microsoft.com/office/drawing/2014/main" id="{951A3102-E3A4-43F3-925C-F3760C02F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3" name="Google Shape;743;p36">
              <a:extLst>
                <a:ext uri="{FF2B5EF4-FFF2-40B4-BE49-F238E27FC236}">
                  <a16:creationId xmlns:a16="http://schemas.microsoft.com/office/drawing/2014/main" id="{39EFC261-6788-4A79-BF39-A1E4F6438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4" name="Google Shape;744;p36">
              <a:extLst>
                <a:ext uri="{FF2B5EF4-FFF2-40B4-BE49-F238E27FC236}">
                  <a16:creationId xmlns:a16="http://schemas.microsoft.com/office/drawing/2014/main" id="{B70853E7-14F5-4D62-8DB2-DA1F2A6F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5" name="Google Shape;745;p36">
              <a:extLst>
                <a:ext uri="{FF2B5EF4-FFF2-40B4-BE49-F238E27FC236}">
                  <a16:creationId xmlns:a16="http://schemas.microsoft.com/office/drawing/2014/main" id="{6726964A-30DC-4A3C-A812-829565F3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6" name="Google Shape;746;p36">
              <a:extLst>
                <a:ext uri="{FF2B5EF4-FFF2-40B4-BE49-F238E27FC236}">
                  <a16:creationId xmlns:a16="http://schemas.microsoft.com/office/drawing/2014/main" id="{10AFF7D7-FE3D-424A-8CB1-2F6D84A65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7" name="Google Shape;747;p36">
              <a:extLst>
                <a:ext uri="{FF2B5EF4-FFF2-40B4-BE49-F238E27FC236}">
                  <a16:creationId xmlns:a16="http://schemas.microsoft.com/office/drawing/2014/main" id="{930FB502-9D47-4AC4-806E-45877BC6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8" name="Google Shape;748;p36">
              <a:extLst>
                <a:ext uri="{FF2B5EF4-FFF2-40B4-BE49-F238E27FC236}">
                  <a16:creationId xmlns:a16="http://schemas.microsoft.com/office/drawing/2014/main" id="{A220187C-957D-4DFF-A1C3-9C5DF090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4049" name="Google Shape;749;p36">
              <a:extLst>
                <a:ext uri="{FF2B5EF4-FFF2-40B4-BE49-F238E27FC236}">
                  <a16:creationId xmlns:a16="http://schemas.microsoft.com/office/drawing/2014/main" id="{B8C65EFD-C805-447B-9318-FDDFAB80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44039" name="Slika 4">
            <a:extLst>
              <a:ext uri="{FF2B5EF4-FFF2-40B4-BE49-F238E27FC236}">
                <a16:creationId xmlns:a16="http://schemas.microsoft.com/office/drawing/2014/main" id="{625933DD-AA4A-4026-AC22-AF4BFCC4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593850"/>
            <a:ext cx="389572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Slika 6">
            <a:extLst>
              <a:ext uri="{FF2B5EF4-FFF2-40B4-BE49-F238E27FC236}">
                <a16:creationId xmlns:a16="http://schemas.microsoft.com/office/drawing/2014/main" id="{EAF8B139-6BA5-4A10-8FD7-5F1909C6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25600"/>
            <a:ext cx="4292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2">
            <a:extLst>
              <a:ext uri="{FF2B5EF4-FFF2-40B4-BE49-F238E27FC236}">
                <a16:creationId xmlns:a16="http://schemas.microsoft.com/office/drawing/2014/main" id="{BD83A52D-A77A-4761-B625-F500A1635B9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01813" y="1314450"/>
            <a:ext cx="1514475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46083" name="Google Shape;729;p36">
            <a:extLst>
              <a:ext uri="{FF2B5EF4-FFF2-40B4-BE49-F238E27FC236}">
                <a16:creationId xmlns:a16="http://schemas.microsoft.com/office/drawing/2014/main" id="{65DF5CDD-89EB-4D7A-B13D-C9CE688059C7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554038" y="230188"/>
            <a:ext cx="8035925" cy="904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11.  Ocijenite mogućnosti Loomena/Moodla od 1 do 5 (1 najmanja, 5 najveća ocjena) 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46084" name="Google Shape;730;p36">
            <a:extLst>
              <a:ext uri="{FF2B5EF4-FFF2-40B4-BE49-F238E27FC236}">
                <a16:creationId xmlns:a16="http://schemas.microsoft.com/office/drawing/2014/main" id="{F15C5A72-F8D4-43C0-9118-E71DEC4055A1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5846763" y="1276350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46085" name="Google Shape;733;p36">
            <a:extLst>
              <a:ext uri="{FF2B5EF4-FFF2-40B4-BE49-F238E27FC236}">
                <a16:creationId xmlns:a16="http://schemas.microsoft.com/office/drawing/2014/main" id="{21A01667-9D1A-4857-BBB1-9AC9011F5486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46098" name="Google Shape;734;p36">
              <a:extLst>
                <a:ext uri="{FF2B5EF4-FFF2-40B4-BE49-F238E27FC236}">
                  <a16:creationId xmlns:a16="http://schemas.microsoft.com/office/drawing/2014/main" id="{0476BC15-E823-43B4-B0D7-EF07E3D12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9" name="Google Shape;735;p36">
              <a:extLst>
                <a:ext uri="{FF2B5EF4-FFF2-40B4-BE49-F238E27FC236}">
                  <a16:creationId xmlns:a16="http://schemas.microsoft.com/office/drawing/2014/main" id="{EBD6A012-0708-43C5-8839-2ED2AD4F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100" name="Google Shape;736;p36">
              <a:extLst>
                <a:ext uri="{FF2B5EF4-FFF2-40B4-BE49-F238E27FC236}">
                  <a16:creationId xmlns:a16="http://schemas.microsoft.com/office/drawing/2014/main" id="{90A9BA09-BF4A-45CA-8F6E-EC09F592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101" name="Google Shape;737;p36">
              <a:extLst>
                <a:ext uri="{FF2B5EF4-FFF2-40B4-BE49-F238E27FC236}">
                  <a16:creationId xmlns:a16="http://schemas.microsoft.com/office/drawing/2014/main" id="{B0E02A05-6A46-4110-8619-A0C5C46E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102" name="Google Shape;738;p36">
              <a:extLst>
                <a:ext uri="{FF2B5EF4-FFF2-40B4-BE49-F238E27FC236}">
                  <a16:creationId xmlns:a16="http://schemas.microsoft.com/office/drawing/2014/main" id="{610B9C7F-385C-41A2-BFF5-2658E297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103" name="Google Shape;739;p36">
              <a:extLst>
                <a:ext uri="{FF2B5EF4-FFF2-40B4-BE49-F238E27FC236}">
                  <a16:creationId xmlns:a16="http://schemas.microsoft.com/office/drawing/2014/main" id="{845F2A69-BA72-4F21-A4C7-E098D54F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46086" name="Google Shape;740;p36">
            <a:extLst>
              <a:ext uri="{FF2B5EF4-FFF2-40B4-BE49-F238E27FC236}">
                <a16:creationId xmlns:a16="http://schemas.microsoft.com/office/drawing/2014/main" id="{A2DED1D9-D449-48AC-A7B1-BB1CB2751AD5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46089" name="Google Shape;741;p36">
              <a:extLst>
                <a:ext uri="{FF2B5EF4-FFF2-40B4-BE49-F238E27FC236}">
                  <a16:creationId xmlns:a16="http://schemas.microsoft.com/office/drawing/2014/main" id="{64BAE964-E909-434D-A411-E05E16EE9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0" name="Google Shape;742;p36">
              <a:extLst>
                <a:ext uri="{FF2B5EF4-FFF2-40B4-BE49-F238E27FC236}">
                  <a16:creationId xmlns:a16="http://schemas.microsoft.com/office/drawing/2014/main" id="{52303B0C-8683-4D93-9CC1-9F6ECEF5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1" name="Google Shape;743;p36">
              <a:extLst>
                <a:ext uri="{FF2B5EF4-FFF2-40B4-BE49-F238E27FC236}">
                  <a16:creationId xmlns:a16="http://schemas.microsoft.com/office/drawing/2014/main" id="{A67EA255-03EC-4AAC-8BF4-8F3A4B1D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2" name="Google Shape;744;p36">
              <a:extLst>
                <a:ext uri="{FF2B5EF4-FFF2-40B4-BE49-F238E27FC236}">
                  <a16:creationId xmlns:a16="http://schemas.microsoft.com/office/drawing/2014/main" id="{1761F68E-694E-4D8C-B0A3-0CD5D168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3" name="Google Shape;745;p36">
              <a:extLst>
                <a:ext uri="{FF2B5EF4-FFF2-40B4-BE49-F238E27FC236}">
                  <a16:creationId xmlns:a16="http://schemas.microsoft.com/office/drawing/2014/main" id="{0E1D0EC2-20C8-439C-98F6-96F484AD2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4" name="Google Shape;746;p36">
              <a:extLst>
                <a:ext uri="{FF2B5EF4-FFF2-40B4-BE49-F238E27FC236}">
                  <a16:creationId xmlns:a16="http://schemas.microsoft.com/office/drawing/2014/main" id="{BD73D4E2-1C68-4861-AD20-621849BD4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5" name="Google Shape;747;p36">
              <a:extLst>
                <a:ext uri="{FF2B5EF4-FFF2-40B4-BE49-F238E27FC236}">
                  <a16:creationId xmlns:a16="http://schemas.microsoft.com/office/drawing/2014/main" id="{936D11BA-1BEB-4EC5-AB23-7A5FD097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6" name="Google Shape;748;p36">
              <a:extLst>
                <a:ext uri="{FF2B5EF4-FFF2-40B4-BE49-F238E27FC236}">
                  <a16:creationId xmlns:a16="http://schemas.microsoft.com/office/drawing/2014/main" id="{E3A7CC70-0386-451E-9310-4319F84E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6097" name="Google Shape;749;p36">
              <a:extLst>
                <a:ext uri="{FF2B5EF4-FFF2-40B4-BE49-F238E27FC236}">
                  <a16:creationId xmlns:a16="http://schemas.microsoft.com/office/drawing/2014/main" id="{87966B85-E526-4212-9F8A-358D9884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46087" name="Slika 5">
            <a:extLst>
              <a:ext uri="{FF2B5EF4-FFF2-40B4-BE49-F238E27FC236}">
                <a16:creationId xmlns:a16="http://schemas.microsoft.com/office/drawing/2014/main" id="{E36E6F5C-4B13-42A0-8B17-706063FF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955800"/>
            <a:ext cx="429736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Slika 7">
            <a:extLst>
              <a:ext uri="{FF2B5EF4-FFF2-40B4-BE49-F238E27FC236}">
                <a16:creationId xmlns:a16="http://schemas.microsoft.com/office/drawing/2014/main" id="{261DDF46-34DB-4CD1-8E27-4451C2DB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955800"/>
            <a:ext cx="415131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726;p36">
            <a:extLst>
              <a:ext uri="{FF2B5EF4-FFF2-40B4-BE49-F238E27FC236}">
                <a16:creationId xmlns:a16="http://schemas.microsoft.com/office/drawing/2014/main" id="{C8BF840B-F71A-4A3E-A157-FD034F7D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1243013"/>
            <a:ext cx="1208087" cy="1141412"/>
          </a:xfrm>
          <a:prstGeom prst="rect">
            <a:avLst/>
          </a:prstGeom>
          <a:solidFill>
            <a:srgbClr val="FFC3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48131" name="Google Shape;727;p36">
            <a:extLst>
              <a:ext uri="{FF2B5EF4-FFF2-40B4-BE49-F238E27FC236}">
                <a16:creationId xmlns:a16="http://schemas.microsoft.com/office/drawing/2014/main" id="{EC9AE90F-4048-432D-BA22-E734024B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306513"/>
            <a:ext cx="1011237" cy="1011237"/>
          </a:xfrm>
          <a:prstGeom prst="rect">
            <a:avLst/>
          </a:prstGeom>
          <a:solidFill>
            <a:srgbClr val="FFC3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48132" name="Google Shape;729;p36">
            <a:extLst>
              <a:ext uri="{FF2B5EF4-FFF2-40B4-BE49-F238E27FC236}">
                <a16:creationId xmlns:a16="http://schemas.microsoft.com/office/drawing/2014/main" id="{D287FD98-062B-4EFF-ABE2-F11C014B5ED6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704850" y="341313"/>
            <a:ext cx="7734300" cy="531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ŠTO STUDENTI/UČENICI MISLE O SUSTAVU MOODLE/LOOMEN?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48133" name="Google Shape;730;p36">
            <a:extLst>
              <a:ext uri="{FF2B5EF4-FFF2-40B4-BE49-F238E27FC236}">
                <a16:creationId xmlns:a16="http://schemas.microsoft.com/office/drawing/2014/main" id="{4159F8FF-D064-464C-93FA-BAE738458C3C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200775" y="2547938"/>
            <a:ext cx="1516063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NEDOSTACI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44039" name="Google Shape;731;p36">
            <a:extLst>
              <a:ext uri="{FF2B5EF4-FFF2-40B4-BE49-F238E27FC236}">
                <a16:creationId xmlns:a16="http://schemas.microsoft.com/office/drawing/2014/main" id="{45F7B07A-D5AE-4811-A4B5-8CFBB0DCB93C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88938" y="3005138"/>
            <a:ext cx="3328987" cy="18875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6700" anchor="b"/>
          <a:lstStyle/>
          <a:p>
            <a:pPr marL="12700" algn="l" eaLnBrk="1" hangingPunct="1">
              <a:spcBef>
                <a:spcPts val="800"/>
              </a:spcBef>
              <a:spcAft>
                <a:spcPct val="0"/>
              </a:spcAft>
              <a:buSzPts val="1100"/>
            </a:pPr>
            <a:r>
              <a:rPr lang="hr-HR" altLang="sr-Latn-R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Svi mogu raditi od kuće.</a:t>
            </a:r>
          </a:p>
          <a:p>
            <a:pPr marL="12700" algn="l" eaLnBrk="1" hangingPunct="1">
              <a:spcBef>
                <a:spcPts val="800"/>
              </a:spcBef>
              <a:spcAft>
                <a:spcPct val="0"/>
              </a:spcAft>
              <a:buSzPts val="1100"/>
            </a:pPr>
            <a:r>
              <a:rPr lang="hr-HR" altLang="sr-Latn-R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Lakši pristup materijalu.</a:t>
            </a:r>
          </a:p>
          <a:p>
            <a:pPr marL="12700" algn="l" eaLnBrk="1" hangingPunct="1">
              <a:spcBef>
                <a:spcPts val="800"/>
              </a:spcBef>
              <a:spcAft>
                <a:spcPct val="0"/>
              </a:spcAft>
              <a:buSzPts val="1100"/>
            </a:pPr>
            <a:r>
              <a:rPr lang="hr-HR" altLang="sr-Latn-R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Studenti/učenici moraju biti aktivniji.</a:t>
            </a:r>
          </a:p>
          <a:p>
            <a:pPr marL="12700" algn="l" eaLnBrk="1" hangingPunct="1">
              <a:spcBef>
                <a:spcPts val="800"/>
              </a:spcBef>
              <a:spcAft>
                <a:spcPct val="0"/>
              </a:spcAft>
              <a:buSzPts val="1100"/>
            </a:pPr>
            <a:endParaRPr lang="sr-Latn-RS" altLang="sr-Latn-R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  <a:sym typeface="Advent Pro Light" charset="0"/>
            </a:endParaRPr>
          </a:p>
        </p:txBody>
      </p:sp>
      <p:sp>
        <p:nvSpPr>
          <p:cNvPr id="48135" name="Google Shape;732;p36">
            <a:extLst>
              <a:ext uri="{FF2B5EF4-FFF2-40B4-BE49-F238E27FC236}">
                <a16:creationId xmlns:a16="http://schemas.microsoft.com/office/drawing/2014/main" id="{793195E0-B11E-4A78-B5F9-047DA77503A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66813" y="2460625"/>
            <a:ext cx="1514475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PREDNOSTI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48136" name="Google Shape;733;p36">
            <a:extLst>
              <a:ext uri="{FF2B5EF4-FFF2-40B4-BE49-F238E27FC236}">
                <a16:creationId xmlns:a16="http://schemas.microsoft.com/office/drawing/2014/main" id="{6F433E5D-AD03-4D39-848E-093C9FF72A5B}"/>
              </a:ext>
            </a:extLst>
          </p:cNvPr>
          <p:cNvGrpSpPr>
            <a:grpSpLocks/>
          </p:cNvGrpSpPr>
          <p:nvPr/>
        </p:nvGrpSpPr>
        <p:grpSpPr bwMode="auto">
          <a:xfrm>
            <a:off x="6845300" y="1597025"/>
            <a:ext cx="627063" cy="534988"/>
            <a:chOff x="1190625" y="455850"/>
            <a:chExt cx="5219200" cy="4783725"/>
          </a:xfrm>
        </p:grpSpPr>
        <p:sp>
          <p:nvSpPr>
            <p:cNvPr id="48149" name="Google Shape;734;p36">
              <a:extLst>
                <a:ext uri="{FF2B5EF4-FFF2-40B4-BE49-F238E27FC236}">
                  <a16:creationId xmlns:a16="http://schemas.microsoft.com/office/drawing/2014/main" id="{BE204BAA-1643-4D7C-9D52-8C430D9F4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1219975 w 208768"/>
                <a:gd name="T1" fmla="*/ 523550 h 191349"/>
                <a:gd name="T2" fmla="*/ 691550 w 208768"/>
                <a:gd name="T3" fmla="*/ 163925 h 191349"/>
                <a:gd name="T4" fmla="*/ 3138025 w 208768"/>
                <a:gd name="T5" fmla="*/ 517850 h 191349"/>
                <a:gd name="T6" fmla="*/ 2435075 w 208768"/>
                <a:gd name="T7" fmla="*/ 337625 h 191349"/>
                <a:gd name="T8" fmla="*/ 4532525 w 208768"/>
                <a:gd name="T9" fmla="*/ 517850 h 191349"/>
                <a:gd name="T10" fmla="*/ 3824675 w 208768"/>
                <a:gd name="T11" fmla="*/ 343325 h 191349"/>
                <a:gd name="T12" fmla="*/ 522725 w 208768"/>
                <a:gd name="T13" fmla="*/ 517850 h 191349"/>
                <a:gd name="T14" fmla="*/ 168800 w 208768"/>
                <a:gd name="T15" fmla="*/ 512150 h 191349"/>
                <a:gd name="T16" fmla="*/ 1743525 w 208768"/>
                <a:gd name="T17" fmla="*/ 697250 h 191349"/>
                <a:gd name="T18" fmla="*/ 1737825 w 208768"/>
                <a:gd name="T19" fmla="*/ 512150 h 191349"/>
                <a:gd name="T20" fmla="*/ 3301125 w 208768"/>
                <a:gd name="T21" fmla="*/ 697250 h 191349"/>
                <a:gd name="T22" fmla="*/ 1219975 w 208768"/>
                <a:gd name="T23" fmla="*/ 686650 h 191349"/>
                <a:gd name="T24" fmla="*/ 1219975 w 208768"/>
                <a:gd name="T25" fmla="*/ 686650 h 191349"/>
                <a:gd name="T26" fmla="*/ 3824675 w 208768"/>
                <a:gd name="T27" fmla="*/ 686650 h 191349"/>
                <a:gd name="T28" fmla="*/ 686650 w 208768"/>
                <a:gd name="T29" fmla="*/ 2615300 h 191349"/>
                <a:gd name="T30" fmla="*/ 4532525 w 208768"/>
                <a:gd name="T31" fmla="*/ 2615300 h 191349"/>
                <a:gd name="T32" fmla="*/ 522725 w 208768"/>
                <a:gd name="T33" fmla="*/ 861175 h 191349"/>
                <a:gd name="T34" fmla="*/ 522725 w 208768"/>
                <a:gd name="T35" fmla="*/ 861175 h 191349"/>
                <a:gd name="T36" fmla="*/ 686650 w 208768"/>
                <a:gd name="T37" fmla="*/ 2778400 h 191349"/>
                <a:gd name="T38" fmla="*/ 1383900 w 208768"/>
                <a:gd name="T39" fmla="*/ 2963525 h 191349"/>
                <a:gd name="T40" fmla="*/ 3138025 w 208768"/>
                <a:gd name="T41" fmla="*/ 2863225 h 191349"/>
                <a:gd name="T42" fmla="*/ 2702550 w 208768"/>
                <a:gd name="T43" fmla="*/ 2625100 h 191349"/>
                <a:gd name="T44" fmla="*/ 3138025 w 208768"/>
                <a:gd name="T45" fmla="*/ 686650 h 191349"/>
                <a:gd name="T46" fmla="*/ 3824675 w 208768"/>
                <a:gd name="T47" fmla="*/ 2778400 h 191349"/>
                <a:gd name="T48" fmla="*/ 3306850 w 208768"/>
                <a:gd name="T49" fmla="*/ 2963525 h 191349"/>
                <a:gd name="T50" fmla="*/ 522725 w 208768"/>
                <a:gd name="T51" fmla="*/ 3127450 h 191349"/>
                <a:gd name="T52" fmla="*/ 522725 w 208768"/>
                <a:gd name="T53" fmla="*/ 3127450 h 191349"/>
                <a:gd name="T54" fmla="*/ 686650 w 208768"/>
                <a:gd name="T55" fmla="*/ 3127450 h 191349"/>
                <a:gd name="T56" fmla="*/ 1383900 w 208768"/>
                <a:gd name="T57" fmla="*/ 3312550 h 191349"/>
                <a:gd name="T58" fmla="*/ 2266275 w 208768"/>
                <a:gd name="T59" fmla="*/ 168825 h 191349"/>
                <a:gd name="T60" fmla="*/ 1906625 w 208768"/>
                <a:gd name="T61" fmla="*/ 168825 h 191349"/>
                <a:gd name="T62" fmla="*/ 2702550 w 208768"/>
                <a:gd name="T63" fmla="*/ 3312550 h 191349"/>
                <a:gd name="T64" fmla="*/ 3660775 w 208768"/>
                <a:gd name="T65" fmla="*/ 3127450 h 191349"/>
                <a:gd name="T66" fmla="*/ 3660775 w 208768"/>
                <a:gd name="T67" fmla="*/ 3127450 h 191349"/>
                <a:gd name="T68" fmla="*/ 3824675 w 208768"/>
                <a:gd name="T69" fmla="*/ 3127450 h 191349"/>
                <a:gd name="T70" fmla="*/ 5056075 w 208768"/>
                <a:gd name="T71" fmla="*/ 3312550 h 191349"/>
                <a:gd name="T72" fmla="*/ 5050375 w 208768"/>
                <a:gd name="T73" fmla="*/ 512150 h 191349"/>
                <a:gd name="T74" fmla="*/ 3363925 w 208768"/>
                <a:gd name="T75" fmla="*/ 3688500 h 191349"/>
                <a:gd name="T76" fmla="*/ 3177175 w 208768"/>
                <a:gd name="T77" fmla="*/ 3833650 h 191349"/>
                <a:gd name="T78" fmla="*/ 2865650 w 208768"/>
                <a:gd name="T79" fmla="*/ 3922550 h 191349"/>
                <a:gd name="T80" fmla="*/ 522725 w 208768"/>
                <a:gd name="T81" fmla="*/ 349050 h 191349"/>
                <a:gd name="T82" fmla="*/ 81550 w 208768"/>
                <a:gd name="T83" fmla="*/ 3475650 h 191349"/>
                <a:gd name="T84" fmla="*/ 2784150 w 208768"/>
                <a:gd name="T85" fmla="*/ 4155250 h 191349"/>
                <a:gd name="T86" fmla="*/ 3416925 w 208768"/>
                <a:gd name="T87" fmla="*/ 4777200 h 191349"/>
                <a:gd name="T88" fmla="*/ 3858125 w 208768"/>
                <a:gd name="T89" fmla="*/ 4594525 h 191349"/>
                <a:gd name="T90" fmla="*/ 3888300 w 208768"/>
                <a:gd name="T91" fmla="*/ 3674650 h 191349"/>
                <a:gd name="T92" fmla="*/ 5219175 w 208768"/>
                <a:gd name="T93" fmla="*/ 3394100 h 191349"/>
                <a:gd name="T94" fmla="*/ 4696450 w 208768"/>
                <a:gd name="T95" fmla="*/ 343325 h 191349"/>
                <a:gd name="T96" fmla="*/ 3660775 w 208768"/>
                <a:gd name="T97" fmla="*/ 349050 h 191349"/>
                <a:gd name="T98" fmla="*/ 2430175 w 208768"/>
                <a:gd name="T99" fmla="*/ 174525 h 191349"/>
                <a:gd name="T100" fmla="*/ 1743525 w 208768"/>
                <a:gd name="T101" fmla="*/ 168825 h 191349"/>
                <a:gd name="T102" fmla="*/ 1215100 w 208768"/>
                <a:gd name="T103" fmla="*/ 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50" name="Google Shape;735;p36">
              <a:extLst>
                <a:ext uri="{FF2B5EF4-FFF2-40B4-BE49-F238E27FC236}">
                  <a16:creationId xmlns:a16="http://schemas.microsoft.com/office/drawing/2014/main" id="{92891216-798B-4530-A20E-65DC2D4F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81550 w 6525"/>
                <a:gd name="T1" fmla="*/ 0 h 16996"/>
                <a:gd name="T2" fmla="*/ 0 w 6525"/>
                <a:gd name="T3" fmla="*/ 81550 h 16996"/>
                <a:gd name="T4" fmla="*/ 0 w 6525"/>
                <a:gd name="T5" fmla="*/ 343325 h 16996"/>
                <a:gd name="T6" fmla="*/ 81550 w 6525"/>
                <a:gd name="T7" fmla="*/ 424875 h 16996"/>
                <a:gd name="T8" fmla="*/ 163100 w 6525"/>
                <a:gd name="T9" fmla="*/ 343325 h 16996"/>
                <a:gd name="T10" fmla="*/ 163100 w 6525"/>
                <a:gd name="T11" fmla="*/ 81550 h 16996"/>
                <a:gd name="T12" fmla="*/ 815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51" name="Google Shape;736;p36">
              <a:extLst>
                <a:ext uri="{FF2B5EF4-FFF2-40B4-BE49-F238E27FC236}">
                  <a16:creationId xmlns:a16="http://schemas.microsoft.com/office/drawing/2014/main" id="{929F2EB9-C0C2-4CBE-8715-3E67EBDA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81550 w 6525"/>
                <a:gd name="T1" fmla="*/ 0 h 34447"/>
                <a:gd name="T2" fmla="*/ 0 w 6525"/>
                <a:gd name="T3" fmla="*/ 81550 h 34447"/>
                <a:gd name="T4" fmla="*/ 0 w 6525"/>
                <a:gd name="T5" fmla="*/ 778800 h 34447"/>
                <a:gd name="T6" fmla="*/ 81550 w 6525"/>
                <a:gd name="T7" fmla="*/ 861175 h 34447"/>
                <a:gd name="T8" fmla="*/ 163100 w 6525"/>
                <a:gd name="T9" fmla="*/ 778800 h 34447"/>
                <a:gd name="T10" fmla="*/ 163100 w 6525"/>
                <a:gd name="T11" fmla="*/ 81550 h 34447"/>
                <a:gd name="T12" fmla="*/ 815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52" name="Google Shape;737;p36">
              <a:extLst>
                <a:ext uri="{FF2B5EF4-FFF2-40B4-BE49-F238E27FC236}">
                  <a16:creationId xmlns:a16="http://schemas.microsoft.com/office/drawing/2014/main" id="{40E20629-3E22-4DEE-9C67-052D1CC2E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81575 w 6525"/>
                <a:gd name="T1" fmla="*/ 0 h 48376"/>
                <a:gd name="T2" fmla="*/ 25 w 6525"/>
                <a:gd name="T3" fmla="*/ 81550 h 48376"/>
                <a:gd name="T4" fmla="*/ 25 w 6525"/>
                <a:gd name="T5" fmla="*/ 1127850 h 48376"/>
                <a:gd name="T6" fmla="*/ 81575 w 6525"/>
                <a:gd name="T7" fmla="*/ 1209400 h 48376"/>
                <a:gd name="T8" fmla="*/ 163125 w 6525"/>
                <a:gd name="T9" fmla="*/ 1127850 h 48376"/>
                <a:gd name="T10" fmla="*/ 163125 w 6525"/>
                <a:gd name="T11" fmla="*/ 81550 h 48376"/>
                <a:gd name="T12" fmla="*/ 815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53" name="Google Shape;738;p36">
              <a:extLst>
                <a:ext uri="{FF2B5EF4-FFF2-40B4-BE49-F238E27FC236}">
                  <a16:creationId xmlns:a16="http://schemas.microsoft.com/office/drawing/2014/main" id="{3E6D76EF-1569-4884-9B4C-8D93687EC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81550 w 6525"/>
                <a:gd name="T1" fmla="*/ 25 h 27467"/>
                <a:gd name="T2" fmla="*/ 0 w 6525"/>
                <a:gd name="T3" fmla="*/ 81575 h 27467"/>
                <a:gd name="T4" fmla="*/ 0 w 6525"/>
                <a:gd name="T5" fmla="*/ 605125 h 27467"/>
                <a:gd name="T6" fmla="*/ 81550 w 6525"/>
                <a:gd name="T7" fmla="*/ 686675 h 27467"/>
                <a:gd name="T8" fmla="*/ 163100 w 6525"/>
                <a:gd name="T9" fmla="*/ 605125 h 27467"/>
                <a:gd name="T10" fmla="*/ 163100 w 6525"/>
                <a:gd name="T11" fmla="*/ 81575 h 27467"/>
                <a:gd name="T12" fmla="*/ 81550 w 6525"/>
                <a:gd name="T13" fmla="*/ 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54" name="Google Shape;739;p36">
              <a:extLst>
                <a:ext uri="{FF2B5EF4-FFF2-40B4-BE49-F238E27FC236}">
                  <a16:creationId xmlns:a16="http://schemas.microsoft.com/office/drawing/2014/main" id="{57A4EEB5-E6FE-41BE-8D98-99602395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81550 w 6525"/>
                <a:gd name="T1" fmla="*/ 0 h 13506"/>
                <a:gd name="T2" fmla="*/ 0 w 6525"/>
                <a:gd name="T3" fmla="*/ 81550 h 13506"/>
                <a:gd name="T4" fmla="*/ 0 w 6525"/>
                <a:gd name="T5" fmla="*/ 256075 h 13506"/>
                <a:gd name="T6" fmla="*/ 81550 w 6525"/>
                <a:gd name="T7" fmla="*/ 337625 h 13506"/>
                <a:gd name="T8" fmla="*/ 163100 w 6525"/>
                <a:gd name="T9" fmla="*/ 256075 h 13506"/>
                <a:gd name="T10" fmla="*/ 163100 w 6525"/>
                <a:gd name="T11" fmla="*/ 81550 h 13506"/>
                <a:gd name="T12" fmla="*/ 815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48137" name="Google Shape;740;p36">
            <a:extLst>
              <a:ext uri="{FF2B5EF4-FFF2-40B4-BE49-F238E27FC236}">
                <a16:creationId xmlns:a16="http://schemas.microsoft.com/office/drawing/2014/main" id="{30F0770D-653D-4D1B-94FF-B093411D886E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546225"/>
            <a:ext cx="517525" cy="534988"/>
            <a:chOff x="1277875" y="238125"/>
            <a:chExt cx="5044675" cy="5219200"/>
          </a:xfrm>
        </p:grpSpPr>
        <p:sp>
          <p:nvSpPr>
            <p:cNvPr id="48140" name="Google Shape;741;p36">
              <a:extLst>
                <a:ext uri="{FF2B5EF4-FFF2-40B4-BE49-F238E27FC236}">
                  <a16:creationId xmlns:a16="http://schemas.microsoft.com/office/drawing/2014/main" id="{26C0981D-E937-4C3A-89E6-C00399EA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3747225 w 201787"/>
                <a:gd name="T1" fmla="*/ 1723150 h 208768"/>
                <a:gd name="T2" fmla="*/ 2170050 w 201787"/>
                <a:gd name="T3" fmla="*/ 1639150 h 208768"/>
                <a:gd name="T4" fmla="*/ 2170050 w 201787"/>
                <a:gd name="T5" fmla="*/ 163100 h 208768"/>
                <a:gd name="T6" fmla="*/ 2667500 w 201787"/>
                <a:gd name="T7" fmla="*/ 243025 h 208768"/>
                <a:gd name="T8" fmla="*/ 4532550 w 201787"/>
                <a:gd name="T9" fmla="*/ 3306850 h 208768"/>
                <a:gd name="T10" fmla="*/ 3475650 w 201787"/>
                <a:gd name="T11" fmla="*/ 3306850 h 208768"/>
                <a:gd name="T12" fmla="*/ 2173300 w 201787"/>
                <a:gd name="T13" fmla="*/ 3301125 h 208768"/>
                <a:gd name="T14" fmla="*/ 163100 w 201787"/>
                <a:gd name="T15" fmla="*/ 4358025 h 208768"/>
                <a:gd name="T16" fmla="*/ 2173300 w 201787"/>
                <a:gd name="T17" fmla="*/ 3301125 h 208768"/>
                <a:gd name="T18" fmla="*/ 2173300 w 201787"/>
                <a:gd name="T19" fmla="*/ 4707050 h 208768"/>
                <a:gd name="T20" fmla="*/ 163100 w 201787"/>
                <a:gd name="T21" fmla="*/ 4521925 h 208768"/>
                <a:gd name="T22" fmla="*/ 4532550 w 201787"/>
                <a:gd name="T23" fmla="*/ 3835275 h 208768"/>
                <a:gd name="T24" fmla="*/ 4184325 w 201787"/>
                <a:gd name="T25" fmla="*/ 4707050 h 208768"/>
                <a:gd name="T26" fmla="*/ 4532550 w 201787"/>
                <a:gd name="T27" fmla="*/ 3650175 h 208768"/>
                <a:gd name="T28" fmla="*/ 4881575 w 201787"/>
                <a:gd name="T29" fmla="*/ 4707050 h 208768"/>
                <a:gd name="T30" fmla="*/ 4353125 w 201787"/>
                <a:gd name="T31" fmla="*/ 3999200 h 208768"/>
                <a:gd name="T32" fmla="*/ 1307250 w 201787"/>
                <a:gd name="T33" fmla="*/ 5056075 h 208768"/>
                <a:gd name="T34" fmla="*/ 1307250 w 201787"/>
                <a:gd name="T35" fmla="*/ 4870150 h 208768"/>
                <a:gd name="T36" fmla="*/ 4184325 w 201787"/>
                <a:gd name="T37" fmla="*/ 5056075 h 208768"/>
                <a:gd name="T38" fmla="*/ 3475650 w 201787"/>
                <a:gd name="T39" fmla="*/ 4870150 h 208768"/>
                <a:gd name="T40" fmla="*/ 4881575 w 201787"/>
                <a:gd name="T41" fmla="*/ 5050375 h 208768"/>
                <a:gd name="T42" fmla="*/ 4347425 w 201787"/>
                <a:gd name="T43" fmla="*/ 5050375 h 208768"/>
                <a:gd name="T44" fmla="*/ 2170050 w 201787"/>
                <a:gd name="T45" fmla="*/ 0 h 208768"/>
                <a:gd name="T46" fmla="*/ 1307250 w 201787"/>
                <a:gd name="T47" fmla="*/ 1825075 h 208768"/>
                <a:gd name="T48" fmla="*/ 1408375 w 201787"/>
                <a:gd name="T49" fmla="*/ 1904175 h 208768"/>
                <a:gd name="T50" fmla="*/ 2527225 w 201787"/>
                <a:gd name="T51" fmla="*/ 2440775 h 208768"/>
                <a:gd name="T52" fmla="*/ 1132725 w 201787"/>
                <a:gd name="T53" fmla="*/ 3138025 h 208768"/>
                <a:gd name="T54" fmla="*/ 0 w 201787"/>
                <a:gd name="T55" fmla="*/ 4614075 h 208768"/>
                <a:gd name="T56" fmla="*/ 959025 w 201787"/>
                <a:gd name="T57" fmla="*/ 5056075 h 208768"/>
                <a:gd name="T58" fmla="*/ 778800 w 201787"/>
                <a:gd name="T59" fmla="*/ 5219175 h 208768"/>
                <a:gd name="T60" fmla="*/ 1650575 w 201787"/>
                <a:gd name="T61" fmla="*/ 5056075 h 208768"/>
                <a:gd name="T62" fmla="*/ 2173300 w 201787"/>
                <a:gd name="T63" fmla="*/ 4870150 h 208768"/>
                <a:gd name="T64" fmla="*/ 2173300 w 201787"/>
                <a:gd name="T65" fmla="*/ 3138025 h 208768"/>
                <a:gd name="T66" fmla="*/ 1388800 w 201787"/>
                <a:gd name="T67" fmla="*/ 2603875 h 208768"/>
                <a:gd name="T68" fmla="*/ 3922550 w 201787"/>
                <a:gd name="T69" fmla="*/ 3138025 h 208768"/>
                <a:gd name="T70" fmla="*/ 3312550 w 201787"/>
                <a:gd name="T71" fmla="*/ 5050375 h 208768"/>
                <a:gd name="T72" fmla="*/ 5044675 w 201787"/>
                <a:gd name="T73" fmla="*/ 5050375 h 208768"/>
                <a:gd name="T74" fmla="*/ 4696450 w 201787"/>
                <a:gd name="T75" fmla="*/ 3835275 h 208768"/>
                <a:gd name="T76" fmla="*/ 4085650 w 201787"/>
                <a:gd name="T77" fmla="*/ 3138025 h 208768"/>
                <a:gd name="T78" fmla="*/ 2690325 w 201787"/>
                <a:gd name="T79" fmla="*/ 2440775 h 208768"/>
                <a:gd name="T80" fmla="*/ 3809200 w 201787"/>
                <a:gd name="T81" fmla="*/ 1904175 h 208768"/>
                <a:gd name="T82" fmla="*/ 3911125 w 201787"/>
                <a:gd name="T83" fmla="*/ 1825075 h 208768"/>
                <a:gd name="T84" fmla="*/ 30483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1" name="Google Shape;742;p36">
              <a:extLst>
                <a:ext uri="{FF2B5EF4-FFF2-40B4-BE49-F238E27FC236}">
                  <a16:creationId xmlns:a16="http://schemas.microsoft.com/office/drawing/2014/main" id="{97580B51-4C50-446E-9A54-AAF32F438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355550 w 35002"/>
                <a:gd name="T1" fmla="*/ 0 h 8025"/>
                <a:gd name="T2" fmla="*/ 71775 w 35002"/>
                <a:gd name="T3" fmla="*/ 29350 h 8025"/>
                <a:gd name="T4" fmla="*/ 10600 w 35002"/>
                <a:gd name="T5" fmla="*/ 128025 h 8025"/>
                <a:gd name="T6" fmla="*/ 89950 w 35002"/>
                <a:gd name="T7" fmla="*/ 190700 h 8025"/>
                <a:gd name="T8" fmla="*/ 109275 w 35002"/>
                <a:gd name="T9" fmla="*/ 188375 h 8025"/>
                <a:gd name="T10" fmla="*/ 355550 w 35002"/>
                <a:gd name="T11" fmla="*/ 163925 h 8025"/>
                <a:gd name="T12" fmla="*/ 775550 w 35002"/>
                <a:gd name="T13" fmla="*/ 199800 h 8025"/>
                <a:gd name="T14" fmla="*/ 787775 w 35002"/>
                <a:gd name="T15" fmla="*/ 200600 h 8025"/>
                <a:gd name="T16" fmla="*/ 868500 w 35002"/>
                <a:gd name="T17" fmla="*/ 131300 h 8025"/>
                <a:gd name="T18" fmla="*/ 800000 w 35002"/>
                <a:gd name="T19" fmla="*/ 38325 h 8025"/>
                <a:gd name="T20" fmla="*/ 3555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2" name="Google Shape;743;p36">
              <a:extLst>
                <a:ext uri="{FF2B5EF4-FFF2-40B4-BE49-F238E27FC236}">
                  <a16:creationId xmlns:a16="http://schemas.microsoft.com/office/drawing/2014/main" id="{7040835D-7004-467A-9A2C-6E8D4A64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355550 w 35002"/>
                <a:gd name="T1" fmla="*/ 25 h 8026"/>
                <a:gd name="T2" fmla="*/ 71775 w 35002"/>
                <a:gd name="T3" fmla="*/ 28550 h 8026"/>
                <a:gd name="T4" fmla="*/ 10600 w 35002"/>
                <a:gd name="T5" fmla="*/ 127225 h 8026"/>
                <a:gd name="T6" fmla="*/ 89950 w 35002"/>
                <a:gd name="T7" fmla="*/ 189900 h 8026"/>
                <a:gd name="T8" fmla="*/ 109275 w 35002"/>
                <a:gd name="T9" fmla="*/ 187575 h 8026"/>
                <a:gd name="T10" fmla="*/ 355550 w 35002"/>
                <a:gd name="T11" fmla="*/ 163125 h 8026"/>
                <a:gd name="T12" fmla="*/ 775550 w 35002"/>
                <a:gd name="T13" fmla="*/ 199000 h 8026"/>
                <a:gd name="T14" fmla="*/ 787775 w 35002"/>
                <a:gd name="T15" fmla="*/ 200625 h 8026"/>
                <a:gd name="T16" fmla="*/ 868500 w 35002"/>
                <a:gd name="T17" fmla="*/ 130500 h 8026"/>
                <a:gd name="T18" fmla="*/ 800000 w 35002"/>
                <a:gd name="T19" fmla="*/ 37525 h 8026"/>
                <a:gd name="T20" fmla="*/ 355550 w 35002"/>
                <a:gd name="T21" fmla="*/ 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3" name="Google Shape;744;p36">
              <a:extLst>
                <a:ext uri="{FF2B5EF4-FFF2-40B4-BE49-F238E27FC236}">
                  <a16:creationId xmlns:a16="http://schemas.microsoft.com/office/drawing/2014/main" id="{1349AA24-63E4-421E-B90E-8FF45B883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77000 w 10569"/>
                <a:gd name="T1" fmla="*/ 25 h 7172"/>
                <a:gd name="T2" fmla="*/ 166375 w 10569"/>
                <a:gd name="T3" fmla="*/ 700 h 7172"/>
                <a:gd name="T4" fmla="*/ 71775 w 10569"/>
                <a:gd name="T5" fmla="*/ 18650 h 7172"/>
                <a:gd name="T6" fmla="*/ 10600 w 10569"/>
                <a:gd name="T7" fmla="*/ 116500 h 7172"/>
                <a:gd name="T8" fmla="*/ 90525 w 10569"/>
                <a:gd name="T9" fmla="*/ 179300 h 7172"/>
                <a:gd name="T10" fmla="*/ 109275 w 10569"/>
                <a:gd name="T11" fmla="*/ 177650 h 7172"/>
                <a:gd name="T12" fmla="*/ 188375 w 10569"/>
                <a:gd name="T13" fmla="*/ 162975 h 7172"/>
                <a:gd name="T14" fmla="*/ 258525 w 10569"/>
                <a:gd name="T15" fmla="*/ 70825 h 7172"/>
                <a:gd name="T16" fmla="*/ 177000 w 10569"/>
                <a:gd name="T17" fmla="*/ 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4" name="Google Shape;745;p36">
              <a:extLst>
                <a:ext uri="{FF2B5EF4-FFF2-40B4-BE49-F238E27FC236}">
                  <a16:creationId xmlns:a16="http://schemas.microsoft.com/office/drawing/2014/main" id="{E420B208-0CE0-4760-91DB-C9E6F512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85200 w 17355"/>
                <a:gd name="T1" fmla="*/ 0 h 7740"/>
                <a:gd name="T2" fmla="*/ 3275 w 17355"/>
                <a:gd name="T3" fmla="*/ 75250 h 7740"/>
                <a:gd name="T4" fmla="*/ 79125 w 17355"/>
                <a:gd name="T5" fmla="*/ 163325 h 7740"/>
                <a:gd name="T6" fmla="*/ 334375 w 17355"/>
                <a:gd name="T7" fmla="*/ 192675 h 7740"/>
                <a:gd name="T8" fmla="*/ 346600 w 17355"/>
                <a:gd name="T9" fmla="*/ 193500 h 7740"/>
                <a:gd name="T10" fmla="*/ 427325 w 17355"/>
                <a:gd name="T11" fmla="*/ 124175 h 7740"/>
                <a:gd name="T12" fmla="*/ 358825 w 17355"/>
                <a:gd name="T13" fmla="*/ 31200 h 7740"/>
                <a:gd name="T14" fmla="*/ 91350 w 17355"/>
                <a:gd name="T15" fmla="*/ 225 h 7740"/>
                <a:gd name="T16" fmla="*/ 852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5" name="Google Shape;746;p36">
              <a:extLst>
                <a:ext uri="{FF2B5EF4-FFF2-40B4-BE49-F238E27FC236}">
                  <a16:creationId xmlns:a16="http://schemas.microsoft.com/office/drawing/2014/main" id="{FBB19108-704A-4DFF-BAF5-25B1599C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519475 w 34969"/>
                <a:gd name="T1" fmla="*/ 0 h 8025"/>
                <a:gd name="T2" fmla="*/ 75025 w 34969"/>
                <a:gd name="T3" fmla="*/ 38325 h 8025"/>
                <a:gd name="T4" fmla="*/ 6525 w 34969"/>
                <a:gd name="T5" fmla="*/ 131300 h 8025"/>
                <a:gd name="T6" fmla="*/ 87275 w 34969"/>
                <a:gd name="T7" fmla="*/ 200600 h 8025"/>
                <a:gd name="T8" fmla="*/ 99500 w 34969"/>
                <a:gd name="T9" fmla="*/ 199800 h 8025"/>
                <a:gd name="T10" fmla="*/ 519475 w 34969"/>
                <a:gd name="T11" fmla="*/ 163925 h 8025"/>
                <a:gd name="T12" fmla="*/ 765750 w 34969"/>
                <a:gd name="T13" fmla="*/ 188375 h 8025"/>
                <a:gd name="T14" fmla="*/ 784750 w 34969"/>
                <a:gd name="T15" fmla="*/ 190650 h 8025"/>
                <a:gd name="T16" fmla="*/ 864425 w 34969"/>
                <a:gd name="T17" fmla="*/ 128025 h 8025"/>
                <a:gd name="T18" fmla="*/ 803275 w 34969"/>
                <a:gd name="T19" fmla="*/ 29350 h 8025"/>
                <a:gd name="T20" fmla="*/ 5194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6" name="Google Shape;747;p36">
              <a:extLst>
                <a:ext uri="{FF2B5EF4-FFF2-40B4-BE49-F238E27FC236}">
                  <a16:creationId xmlns:a16="http://schemas.microsoft.com/office/drawing/2014/main" id="{C67F4D81-F9BA-4521-A102-3CBD4D84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519475 w 34969"/>
                <a:gd name="T1" fmla="*/ 25 h 8026"/>
                <a:gd name="T2" fmla="*/ 75025 w 34969"/>
                <a:gd name="T3" fmla="*/ 37525 h 8026"/>
                <a:gd name="T4" fmla="*/ 6525 w 34969"/>
                <a:gd name="T5" fmla="*/ 130500 h 8026"/>
                <a:gd name="T6" fmla="*/ 87275 w 34969"/>
                <a:gd name="T7" fmla="*/ 200625 h 8026"/>
                <a:gd name="T8" fmla="*/ 99500 w 34969"/>
                <a:gd name="T9" fmla="*/ 199000 h 8026"/>
                <a:gd name="T10" fmla="*/ 519475 w 34969"/>
                <a:gd name="T11" fmla="*/ 163125 h 8026"/>
                <a:gd name="T12" fmla="*/ 765750 w 34969"/>
                <a:gd name="T13" fmla="*/ 187575 h 8026"/>
                <a:gd name="T14" fmla="*/ 785100 w 34969"/>
                <a:gd name="T15" fmla="*/ 189900 h 8026"/>
                <a:gd name="T16" fmla="*/ 864425 w 34969"/>
                <a:gd name="T17" fmla="*/ 127225 h 8026"/>
                <a:gd name="T18" fmla="*/ 803275 w 34969"/>
                <a:gd name="T19" fmla="*/ 28550 h 8026"/>
                <a:gd name="T20" fmla="*/ 519475 w 34969"/>
                <a:gd name="T21" fmla="*/ 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7" name="Google Shape;748;p36">
              <a:extLst>
                <a:ext uri="{FF2B5EF4-FFF2-40B4-BE49-F238E27FC236}">
                  <a16:creationId xmlns:a16="http://schemas.microsoft.com/office/drawing/2014/main" id="{0F3F4541-155B-4FA1-9B6B-BB765149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88050 w 10570"/>
                <a:gd name="T1" fmla="*/ 25 h 7172"/>
                <a:gd name="T2" fmla="*/ 6550 w 10570"/>
                <a:gd name="T3" fmla="*/ 70825 h 7172"/>
                <a:gd name="T4" fmla="*/ 76675 w 10570"/>
                <a:gd name="T5" fmla="*/ 162975 h 7172"/>
                <a:gd name="T6" fmla="*/ 155775 w 10570"/>
                <a:gd name="T7" fmla="*/ 177650 h 7172"/>
                <a:gd name="T8" fmla="*/ 174550 w 10570"/>
                <a:gd name="T9" fmla="*/ 179300 h 7172"/>
                <a:gd name="T10" fmla="*/ 254450 w 10570"/>
                <a:gd name="T11" fmla="*/ 116500 h 7172"/>
                <a:gd name="T12" fmla="*/ 193300 w 10570"/>
                <a:gd name="T13" fmla="*/ 18650 h 7172"/>
                <a:gd name="T14" fmla="*/ 98700 w 10570"/>
                <a:gd name="T15" fmla="*/ 700 h 7172"/>
                <a:gd name="T16" fmla="*/ 88050 w 10570"/>
                <a:gd name="T17" fmla="*/ 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48148" name="Google Shape;749;p36">
              <a:extLst>
                <a:ext uri="{FF2B5EF4-FFF2-40B4-BE49-F238E27FC236}">
                  <a16:creationId xmlns:a16="http://schemas.microsoft.com/office/drawing/2014/main" id="{9538E6C6-BABA-4D4A-A9C0-E1E1DC17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348550 w 17355"/>
                <a:gd name="T1" fmla="*/ 0 h 7740"/>
                <a:gd name="T2" fmla="*/ 342525 w 17355"/>
                <a:gd name="T3" fmla="*/ 225 h 7740"/>
                <a:gd name="T4" fmla="*/ 75025 w 17355"/>
                <a:gd name="T5" fmla="*/ 31200 h 7740"/>
                <a:gd name="T6" fmla="*/ 6525 w 17355"/>
                <a:gd name="T7" fmla="*/ 124175 h 7740"/>
                <a:gd name="T8" fmla="*/ 87275 w 17355"/>
                <a:gd name="T9" fmla="*/ 193500 h 7740"/>
                <a:gd name="T10" fmla="*/ 99500 w 17355"/>
                <a:gd name="T11" fmla="*/ 192675 h 7740"/>
                <a:gd name="T12" fmla="*/ 354750 w 17355"/>
                <a:gd name="T13" fmla="*/ 163325 h 7740"/>
                <a:gd name="T14" fmla="*/ 430600 w 17355"/>
                <a:gd name="T15" fmla="*/ 75250 h 7740"/>
                <a:gd name="T16" fmla="*/ 3485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sp>
        <p:nvSpPr>
          <p:cNvPr id="2" name="Pravokutnik 1">
            <a:extLst>
              <a:ext uri="{FF2B5EF4-FFF2-40B4-BE49-F238E27FC236}">
                <a16:creationId xmlns:a16="http://schemas.microsoft.com/office/drawing/2014/main" id="{5B006286-7DC7-4DF1-B5D7-408F6A7BABA7}"/>
              </a:ext>
            </a:extLst>
          </p:cNvPr>
          <p:cNvSpPr/>
          <p:nvPr/>
        </p:nvSpPr>
        <p:spPr>
          <a:xfrm>
            <a:off x="3673475" y="1751013"/>
            <a:ext cx="16097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altLang="sr-Latn-RS" sz="2000" dirty="0"/>
              <a:t>Najučestaliji odgovori</a:t>
            </a:r>
          </a:p>
        </p:txBody>
      </p:sp>
      <p:sp>
        <p:nvSpPr>
          <p:cNvPr id="27" name="Google Shape;731;p36">
            <a:extLst>
              <a:ext uri="{FF2B5EF4-FFF2-40B4-BE49-F238E27FC236}">
                <a16:creationId xmlns:a16="http://schemas.microsoft.com/office/drawing/2014/main" id="{B2FCAC6C-FB35-40DF-A265-BD9DCA52A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005138"/>
            <a:ext cx="3787775" cy="1887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0" tIns="6700" rIns="0" bIns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FFC39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FFC39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FFC39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FFC39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FFC39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C39F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C39F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C39F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C39F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Nema direktnog kontakta s drugim kolegama i s nastavnikom.</a:t>
            </a:r>
          </a:p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Nisu svi jednako aktivni.</a:t>
            </a:r>
          </a:p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Tehnički problemi.</a:t>
            </a:r>
            <a:endParaRPr lang="en-US" altLang="sr-Latn-R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marL="12700" algn="l" eaLnBrk="1" hangingPunct="1">
              <a:spcBef>
                <a:spcPts val="800"/>
              </a:spcBef>
              <a:spcAft>
                <a:spcPct val="0"/>
              </a:spcAft>
              <a:buSzPts val="1100"/>
              <a:defRPr/>
            </a:pPr>
            <a:endParaRPr lang="sr-Latn-RS" altLang="sr-Latn-R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  <a:sym typeface="Advent Pro Light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07;p35">
            <a:extLst>
              <a:ext uri="{FF2B5EF4-FFF2-40B4-BE49-F238E27FC236}">
                <a16:creationId xmlns:a16="http://schemas.microsoft.com/office/drawing/2014/main" id="{678B714F-BAD7-4FBA-8FE6-8870E88E9CA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415925" y="947738"/>
            <a:ext cx="5970588" cy="355758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 povezuje informacije, proizvode, ljude, ideje, pojedince kao i cijele zajednice globalno uz vrlo niske troškove. Stoga sve zemlje u svojim obrazovnim dokumentima naglašavaju važnost poučavanja mladih u IKT vještinama (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Aypay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 2010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endParaRPr lang="hr-HR" altLang="sr-Latn-R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IKT  se pokazuje ključnim faktorom u zemljama diljem svijeta kada razmišljaju o kapitalu, jer se IKT smatra jeftinim načinom izjednačavanja mogućnosti u obrazovanom sustavu (Magyar, 2004).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endParaRPr lang="hr-HR" altLang="sr-Latn-R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endParaRPr lang="sr-Latn-RS" altLang="sr-Latn-RS">
              <a:solidFill>
                <a:srgbClr val="434343"/>
              </a:solidFill>
              <a:latin typeface="Advent Pro Light" charset="0"/>
              <a:cs typeface="Advent Pro Light" charset="0"/>
              <a:sym typeface="Advent Pro Light" charset="0"/>
            </a:endParaRPr>
          </a:p>
        </p:txBody>
      </p:sp>
      <p:sp>
        <p:nvSpPr>
          <p:cNvPr id="13315" name="Google Shape;508;p35">
            <a:extLst>
              <a:ext uri="{FF2B5EF4-FFF2-40B4-BE49-F238E27FC236}">
                <a16:creationId xmlns:a16="http://schemas.microsoft.com/office/drawing/2014/main" id="{87E57AF4-4F8D-436B-A847-551700BD3D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19113" y="104775"/>
            <a:ext cx="3189287" cy="561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Oswald Regular" charset="0"/>
              <a:buNone/>
            </a:pPr>
            <a:r>
              <a:rPr lang="hr-HR" altLang="sr-Latn-RS" sz="3600">
                <a:solidFill>
                  <a:srgbClr val="434343"/>
                </a:solidFill>
                <a:latin typeface="Oswald Regular" charset="0"/>
                <a:cs typeface="Oswald Regular" charset="0"/>
                <a:sym typeface="Oswald Regular" charset="0"/>
              </a:rPr>
              <a:t>Uvod</a:t>
            </a:r>
            <a:endParaRPr lang="sr-Latn-RS" altLang="sr-Latn-RS" sz="3600">
              <a:solidFill>
                <a:srgbClr val="434343"/>
              </a:solidFill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13316" name="Google Shape;509;p35">
            <a:extLst>
              <a:ext uri="{FF2B5EF4-FFF2-40B4-BE49-F238E27FC236}">
                <a16:creationId xmlns:a16="http://schemas.microsoft.com/office/drawing/2014/main" id="{2050F31A-9D77-43A9-BE26-41123E5858E0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1347788"/>
            <a:ext cx="2630488" cy="2103437"/>
            <a:chOff x="4646550" y="1170475"/>
            <a:chExt cx="3581800" cy="2800120"/>
          </a:xfrm>
        </p:grpSpPr>
        <p:sp>
          <p:nvSpPr>
            <p:cNvPr id="13317" name="Google Shape;510;p35">
              <a:extLst>
                <a:ext uri="{FF2B5EF4-FFF2-40B4-BE49-F238E27FC236}">
                  <a16:creationId xmlns:a16="http://schemas.microsoft.com/office/drawing/2014/main" id="{9A616151-610B-471D-A37D-DFDD450A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550" y="1170475"/>
              <a:ext cx="3581800" cy="2409043"/>
            </a:xfrm>
            <a:custGeom>
              <a:avLst/>
              <a:gdLst>
                <a:gd name="T0" fmla="*/ 2282019 w 99453"/>
                <a:gd name="T1" fmla="*/ 36 h 66890"/>
                <a:gd name="T2" fmla="*/ 1877174 w 99453"/>
                <a:gd name="T3" fmla="*/ 90326 h 66890"/>
                <a:gd name="T4" fmla="*/ 1187018 w 99453"/>
                <a:gd name="T5" fmla="*/ 814947 h 66890"/>
                <a:gd name="T6" fmla="*/ 1060066 w 99453"/>
                <a:gd name="T7" fmla="*/ 836952 h 66890"/>
                <a:gd name="T8" fmla="*/ 888670 w 99453"/>
                <a:gd name="T9" fmla="*/ 801406 h 66890"/>
                <a:gd name="T10" fmla="*/ 679819 w 99453"/>
                <a:gd name="T11" fmla="*/ 765823 h 66890"/>
                <a:gd name="T12" fmla="*/ 441688 w 99453"/>
                <a:gd name="T13" fmla="*/ 801046 h 66890"/>
                <a:gd name="T14" fmla="*/ 227831 w 99453"/>
                <a:gd name="T15" fmla="*/ 1560242 h 66890"/>
                <a:gd name="T16" fmla="*/ 1083511 w 99453"/>
                <a:gd name="T17" fmla="*/ 1297980 h 66890"/>
                <a:gd name="T18" fmla="*/ 3188336 w 99453"/>
                <a:gd name="T19" fmla="*/ 2409043 h 66890"/>
                <a:gd name="T20" fmla="*/ 3581764 w 99453"/>
                <a:gd name="T21" fmla="*/ 1608466 h 66890"/>
                <a:gd name="T22" fmla="*/ 3105502 w 99453"/>
                <a:gd name="T23" fmla="*/ 566480 h 66890"/>
                <a:gd name="T24" fmla="*/ 2282019 w 99453"/>
                <a:gd name="T25" fmla="*/ 36 h 668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18" name="Google Shape;511;p35">
              <a:extLst>
                <a:ext uri="{FF2B5EF4-FFF2-40B4-BE49-F238E27FC236}">
                  <a16:creationId xmlns:a16="http://schemas.microsoft.com/office/drawing/2014/main" id="{8F44CEA0-765B-4836-A571-CFD4FB25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18" y="3227392"/>
              <a:ext cx="871131" cy="99654"/>
            </a:xfrm>
            <a:custGeom>
              <a:avLst/>
              <a:gdLst>
                <a:gd name="T0" fmla="*/ 677766 w 24188"/>
                <a:gd name="T1" fmla="*/ 36 h 2767"/>
                <a:gd name="T2" fmla="*/ 36 w 24188"/>
                <a:gd name="T3" fmla="*/ 30577 h 2767"/>
                <a:gd name="T4" fmla="*/ 871095 w 24188"/>
                <a:gd name="T5" fmla="*/ 99618 h 2767"/>
                <a:gd name="T6" fmla="*/ 677766 w 24188"/>
                <a:gd name="T7" fmla="*/ 36 h 2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19" name="Google Shape;512;p35">
              <a:extLst>
                <a:ext uri="{FF2B5EF4-FFF2-40B4-BE49-F238E27FC236}">
                  <a16:creationId xmlns:a16="http://schemas.microsoft.com/office/drawing/2014/main" id="{E05CD115-904D-4A6B-A233-4A72FAF3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448" y="2930161"/>
              <a:ext cx="258516" cy="59425"/>
            </a:xfrm>
            <a:custGeom>
              <a:avLst/>
              <a:gdLst>
                <a:gd name="T0" fmla="*/ 32594 w 7178"/>
                <a:gd name="T1" fmla="*/ 36 h 1650"/>
                <a:gd name="T2" fmla="*/ 0 w 7178"/>
                <a:gd name="T3" fmla="*/ 38248 h 1650"/>
                <a:gd name="T4" fmla="*/ 258516 w 7178"/>
                <a:gd name="T5" fmla="*/ 59425 h 1650"/>
                <a:gd name="T6" fmla="*/ 181192 w 7178"/>
                <a:gd name="T7" fmla="*/ 36 h 1650"/>
                <a:gd name="T8" fmla="*/ 32594 w 7178"/>
                <a:gd name="T9" fmla="*/ 36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0" name="Google Shape;513;p35">
              <a:extLst>
                <a:ext uri="{FF2B5EF4-FFF2-40B4-BE49-F238E27FC236}">
                  <a16:creationId xmlns:a16="http://schemas.microsoft.com/office/drawing/2014/main" id="{F447D8D8-DE24-44F4-827F-B75CE88B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209" y="3060967"/>
              <a:ext cx="1284115" cy="754982"/>
            </a:xfrm>
            <a:custGeom>
              <a:avLst/>
              <a:gdLst>
                <a:gd name="T0" fmla="*/ 451844 w 35655"/>
                <a:gd name="T1" fmla="*/ 36 h 20963"/>
                <a:gd name="T2" fmla="*/ 0 w 35655"/>
                <a:gd name="T3" fmla="*/ 65439 h 20963"/>
                <a:gd name="T4" fmla="*/ 689687 w 35655"/>
                <a:gd name="T5" fmla="*/ 754982 h 20963"/>
                <a:gd name="T6" fmla="*/ 1284115 w 35655"/>
                <a:gd name="T7" fmla="*/ 517139 h 20963"/>
                <a:gd name="T8" fmla="*/ 451844 w 35655"/>
                <a:gd name="T9" fmla="*/ 36 h 20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1" name="Google Shape;514;p35">
              <a:extLst>
                <a:ext uri="{FF2B5EF4-FFF2-40B4-BE49-F238E27FC236}">
                  <a16:creationId xmlns:a16="http://schemas.microsoft.com/office/drawing/2014/main" id="{E4368B90-11ED-46A4-85C1-CB5F3C7E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832" y="3703040"/>
              <a:ext cx="285491" cy="190231"/>
            </a:xfrm>
            <a:custGeom>
              <a:avLst/>
              <a:gdLst>
                <a:gd name="T0" fmla="*/ 142727 w 7927"/>
                <a:gd name="T1" fmla="*/ 0 h 5282"/>
                <a:gd name="T2" fmla="*/ 0 w 7927"/>
                <a:gd name="T3" fmla="*/ 95116 h 5282"/>
                <a:gd name="T4" fmla="*/ 142727 w 7927"/>
                <a:gd name="T5" fmla="*/ 190195 h 5282"/>
                <a:gd name="T6" fmla="*/ 285455 w 7927"/>
                <a:gd name="T7" fmla="*/ 95116 h 5282"/>
                <a:gd name="T8" fmla="*/ 142727 w 7927"/>
                <a:gd name="T9" fmla="*/ 0 h 5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2" name="Google Shape;515;p35">
              <a:extLst>
                <a:ext uri="{FF2B5EF4-FFF2-40B4-BE49-F238E27FC236}">
                  <a16:creationId xmlns:a16="http://schemas.microsoft.com/office/drawing/2014/main" id="{54424DB5-3526-4FA7-9234-CE3F2F75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867" y="3750507"/>
              <a:ext cx="362671" cy="220088"/>
            </a:xfrm>
            <a:custGeom>
              <a:avLst/>
              <a:gdLst>
                <a:gd name="T0" fmla="*/ 181336 w 10070"/>
                <a:gd name="T1" fmla="*/ 0 h 6111"/>
                <a:gd name="T2" fmla="*/ 36 w 10070"/>
                <a:gd name="T3" fmla="*/ 110062 h 6111"/>
                <a:gd name="T4" fmla="*/ 181336 w 10070"/>
                <a:gd name="T5" fmla="*/ 220052 h 6111"/>
                <a:gd name="T6" fmla="*/ 362635 w 10070"/>
                <a:gd name="T7" fmla="*/ 110062 h 6111"/>
                <a:gd name="T8" fmla="*/ 181336 w 10070"/>
                <a:gd name="T9" fmla="*/ 0 h 6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3" name="Google Shape;516;p35">
              <a:extLst>
                <a:ext uri="{FF2B5EF4-FFF2-40B4-BE49-F238E27FC236}">
                  <a16:creationId xmlns:a16="http://schemas.microsoft.com/office/drawing/2014/main" id="{9FC97922-BD6D-4C4E-BA72-BF814992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756" y="2557119"/>
              <a:ext cx="1882216" cy="986955"/>
            </a:xfrm>
            <a:custGeom>
              <a:avLst/>
              <a:gdLst>
                <a:gd name="T0" fmla="*/ 5042 w 52262"/>
                <a:gd name="T1" fmla="*/ 36 h 27404"/>
                <a:gd name="T2" fmla="*/ 1188 w 52262"/>
                <a:gd name="T3" fmla="*/ 2413 h 27404"/>
                <a:gd name="T4" fmla="*/ 3025 w 52262"/>
                <a:gd name="T5" fmla="*/ 8428 h 27404"/>
                <a:gd name="T6" fmla="*/ 1874941 w 52262"/>
                <a:gd name="T7" fmla="*/ 986415 h 27404"/>
                <a:gd name="T8" fmla="*/ 1877066 w 52262"/>
                <a:gd name="T9" fmla="*/ 986919 h 27404"/>
                <a:gd name="T10" fmla="*/ 1880955 w 52262"/>
                <a:gd name="T11" fmla="*/ 984542 h 27404"/>
                <a:gd name="T12" fmla="*/ 1879047 w 52262"/>
                <a:gd name="T13" fmla="*/ 978527 h 27404"/>
                <a:gd name="T14" fmla="*/ 7203 w 52262"/>
                <a:gd name="T15" fmla="*/ 540 h 27404"/>
                <a:gd name="T16" fmla="*/ 5042 w 52262"/>
                <a:gd name="T17" fmla="*/ 36 h 27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4" name="Google Shape;517;p35">
              <a:extLst>
                <a:ext uri="{FF2B5EF4-FFF2-40B4-BE49-F238E27FC236}">
                  <a16:creationId xmlns:a16="http://schemas.microsoft.com/office/drawing/2014/main" id="{E9ADA216-9659-41B9-B053-872ED286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126" y="3559953"/>
              <a:ext cx="87120" cy="49124"/>
            </a:xfrm>
            <a:custGeom>
              <a:avLst/>
              <a:gdLst>
                <a:gd name="T0" fmla="*/ 5222 w 2419"/>
                <a:gd name="T1" fmla="*/ 0 h 1364"/>
                <a:gd name="T2" fmla="*/ 1297 w 2419"/>
                <a:gd name="T3" fmla="*/ 2377 h 1364"/>
                <a:gd name="T4" fmla="*/ 3169 w 2419"/>
                <a:gd name="T5" fmla="*/ 8391 h 1364"/>
                <a:gd name="T6" fmla="*/ 79953 w 2419"/>
                <a:gd name="T7" fmla="*/ 48620 h 1364"/>
                <a:gd name="T8" fmla="*/ 81970 w 2419"/>
                <a:gd name="T9" fmla="*/ 49124 h 1364"/>
                <a:gd name="T10" fmla="*/ 85968 w 2419"/>
                <a:gd name="T11" fmla="*/ 46603 h 1364"/>
                <a:gd name="T12" fmla="*/ 84095 w 2419"/>
                <a:gd name="T13" fmla="*/ 40589 h 1364"/>
                <a:gd name="T14" fmla="*/ 7311 w 2419"/>
                <a:gd name="T15" fmla="*/ 504 h 1364"/>
                <a:gd name="T16" fmla="*/ 5222 w 2419"/>
                <a:gd name="T17" fmla="*/ 0 h 13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5" name="Google Shape;518;p35">
              <a:extLst>
                <a:ext uri="{FF2B5EF4-FFF2-40B4-BE49-F238E27FC236}">
                  <a16:creationId xmlns:a16="http://schemas.microsoft.com/office/drawing/2014/main" id="{FE78AF70-6085-4A6B-9427-D83E79F6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54" y="2650470"/>
              <a:ext cx="392491" cy="101562"/>
            </a:xfrm>
            <a:custGeom>
              <a:avLst/>
              <a:gdLst>
                <a:gd name="T0" fmla="*/ 5078 w 10898"/>
                <a:gd name="T1" fmla="*/ 36 h 2820"/>
                <a:gd name="T2" fmla="*/ 0 w 10898"/>
                <a:gd name="T3" fmla="*/ 792 h 2820"/>
                <a:gd name="T4" fmla="*/ 17179 w 10898"/>
                <a:gd name="T5" fmla="*/ 45667 h 2820"/>
                <a:gd name="T6" fmla="*/ 58668 w 10898"/>
                <a:gd name="T7" fmla="*/ 66483 h 2820"/>
                <a:gd name="T8" fmla="*/ 203016 w 10898"/>
                <a:gd name="T9" fmla="*/ 101526 h 2820"/>
                <a:gd name="T10" fmla="*/ 242201 w 10898"/>
                <a:gd name="T11" fmla="*/ 99401 h 2820"/>
                <a:gd name="T12" fmla="*/ 379201 w 10898"/>
                <a:gd name="T13" fmla="*/ 36123 h 2820"/>
                <a:gd name="T14" fmla="*/ 338613 w 10898"/>
                <a:gd name="T15" fmla="*/ 17143 h 2820"/>
                <a:gd name="T16" fmla="*/ 231216 w 10898"/>
                <a:gd name="T17" fmla="*/ 31873 h 2820"/>
                <a:gd name="T18" fmla="*/ 157854 w 10898"/>
                <a:gd name="T19" fmla="*/ 41309 h 2820"/>
                <a:gd name="T20" fmla="*/ 75811 w 10898"/>
                <a:gd name="T21" fmla="*/ 21609 h 2820"/>
                <a:gd name="T22" fmla="*/ 5078 w 10898"/>
                <a:gd name="T23" fmla="*/ 36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6" name="Google Shape;519;p35">
              <a:extLst>
                <a:ext uri="{FF2B5EF4-FFF2-40B4-BE49-F238E27FC236}">
                  <a16:creationId xmlns:a16="http://schemas.microsoft.com/office/drawing/2014/main" id="{E31FBA6C-DE02-4400-BD40-CFA0544D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748" y="2646076"/>
              <a:ext cx="392347" cy="110458"/>
            </a:xfrm>
            <a:custGeom>
              <a:avLst/>
              <a:gdLst>
                <a:gd name="T0" fmla="*/ 11165 w 10894"/>
                <a:gd name="T1" fmla="*/ 8932 h 3067"/>
                <a:gd name="T2" fmla="*/ 11165 w 10894"/>
                <a:gd name="T3" fmla="*/ 8932 h 3067"/>
                <a:gd name="T4" fmla="*/ 79197 w 10894"/>
                <a:gd name="T5" fmla="*/ 30000 h 3067"/>
                <a:gd name="T6" fmla="*/ 162968 w 10894"/>
                <a:gd name="T7" fmla="*/ 50133 h 3067"/>
                <a:gd name="T8" fmla="*/ 229811 w 10894"/>
                <a:gd name="T9" fmla="*/ 41885 h 3067"/>
                <a:gd name="T10" fmla="*/ 251492 w 10894"/>
                <a:gd name="T11" fmla="*/ 38140 h 3067"/>
                <a:gd name="T12" fmla="*/ 343799 w 10894"/>
                <a:gd name="T13" fmla="*/ 25967 h 3067"/>
                <a:gd name="T14" fmla="*/ 379922 w 10894"/>
                <a:gd name="T15" fmla="*/ 41525 h 3067"/>
                <a:gd name="T16" fmla="*/ 377437 w 10894"/>
                <a:gd name="T17" fmla="*/ 70481 h 3067"/>
                <a:gd name="T18" fmla="*/ 274686 w 10894"/>
                <a:gd name="T19" fmla="*/ 96412 h 3067"/>
                <a:gd name="T20" fmla="*/ 246739 w 10894"/>
                <a:gd name="T21" fmla="*/ 99293 h 3067"/>
                <a:gd name="T22" fmla="*/ 207770 w 10894"/>
                <a:gd name="T23" fmla="*/ 101418 h 3067"/>
                <a:gd name="T24" fmla="*/ 72426 w 10894"/>
                <a:gd name="T25" fmla="*/ 69833 h 3067"/>
                <a:gd name="T26" fmla="*/ 65439 w 10894"/>
                <a:gd name="T27" fmla="*/ 66700 h 3067"/>
                <a:gd name="T28" fmla="*/ 25823 w 10894"/>
                <a:gd name="T29" fmla="*/ 47036 h 3067"/>
                <a:gd name="T30" fmla="*/ 11165 w 10894"/>
                <a:gd name="T31" fmla="*/ 8932 h 3067"/>
                <a:gd name="T32" fmla="*/ 10156 w 10894"/>
                <a:gd name="T33" fmla="*/ 36 h 3067"/>
                <a:gd name="T34" fmla="*/ 2521 w 10894"/>
                <a:gd name="T35" fmla="*/ 1549 h 3067"/>
                <a:gd name="T36" fmla="*/ 792 w 10894"/>
                <a:gd name="T37" fmla="*/ 6807 h 3067"/>
                <a:gd name="T38" fmla="*/ 18080 w 10894"/>
                <a:gd name="T39" fmla="*/ 51682 h 3067"/>
                <a:gd name="T40" fmla="*/ 19700 w 10894"/>
                <a:gd name="T41" fmla="*/ 53806 h 3067"/>
                <a:gd name="T42" fmla="*/ 61802 w 10894"/>
                <a:gd name="T43" fmla="*/ 74875 h 3067"/>
                <a:gd name="T44" fmla="*/ 68681 w 10894"/>
                <a:gd name="T45" fmla="*/ 77972 h 3067"/>
                <a:gd name="T46" fmla="*/ 207662 w 10894"/>
                <a:gd name="T47" fmla="*/ 110422 h 3067"/>
                <a:gd name="T48" fmla="*/ 247603 w 10894"/>
                <a:gd name="T49" fmla="*/ 108189 h 3067"/>
                <a:gd name="T50" fmla="*/ 275550 w 10894"/>
                <a:gd name="T51" fmla="*/ 105308 h 3067"/>
                <a:gd name="T52" fmla="*/ 384676 w 10894"/>
                <a:gd name="T53" fmla="*/ 75595 h 3067"/>
                <a:gd name="T54" fmla="*/ 388565 w 10894"/>
                <a:gd name="T55" fmla="*/ 39400 h 3067"/>
                <a:gd name="T56" fmla="*/ 343547 w 10894"/>
                <a:gd name="T57" fmla="*/ 17143 h 3067"/>
                <a:gd name="T58" fmla="*/ 249872 w 10894"/>
                <a:gd name="T59" fmla="*/ 29352 h 3067"/>
                <a:gd name="T60" fmla="*/ 228299 w 10894"/>
                <a:gd name="T61" fmla="*/ 33134 h 3067"/>
                <a:gd name="T62" fmla="*/ 162680 w 10894"/>
                <a:gd name="T63" fmla="*/ 41273 h 3067"/>
                <a:gd name="T64" fmla="*/ 82582 w 10894"/>
                <a:gd name="T65" fmla="*/ 21825 h 3067"/>
                <a:gd name="T66" fmla="*/ 10156 w 10894"/>
                <a:gd name="T67" fmla="*/ 36 h 30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7" name="Google Shape;520;p35">
              <a:extLst>
                <a:ext uri="{FF2B5EF4-FFF2-40B4-BE49-F238E27FC236}">
                  <a16:creationId xmlns:a16="http://schemas.microsoft.com/office/drawing/2014/main" id="{A4D2DB71-D869-4E50-962A-ECC0EEE4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18" y="2598716"/>
              <a:ext cx="167866" cy="157494"/>
            </a:xfrm>
            <a:custGeom>
              <a:avLst/>
              <a:gdLst>
                <a:gd name="T0" fmla="*/ 104047 w 4661"/>
                <a:gd name="T1" fmla="*/ 0 h 4373"/>
                <a:gd name="T2" fmla="*/ 5582 w 4661"/>
                <a:gd name="T3" fmla="*/ 80242 h 4373"/>
                <a:gd name="T4" fmla="*/ 114168 w 4661"/>
                <a:gd name="T5" fmla="*/ 157458 h 4373"/>
                <a:gd name="T6" fmla="*/ 129870 w 4661"/>
                <a:gd name="T7" fmla="*/ 152668 h 4373"/>
                <a:gd name="T8" fmla="*/ 129870 w 4661"/>
                <a:gd name="T9" fmla="*/ 7707 h 4373"/>
                <a:gd name="T10" fmla="*/ 104047 w 4661"/>
                <a:gd name="T11" fmla="*/ 0 h 4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8" name="Google Shape;521;p35">
              <a:extLst>
                <a:ext uri="{FF2B5EF4-FFF2-40B4-BE49-F238E27FC236}">
                  <a16:creationId xmlns:a16="http://schemas.microsoft.com/office/drawing/2014/main" id="{4D6BE26D-02C4-473E-A70F-AD2446B5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873" y="2594286"/>
              <a:ext cx="165057" cy="166281"/>
            </a:xfrm>
            <a:custGeom>
              <a:avLst/>
              <a:gdLst>
                <a:gd name="T0" fmla="*/ 106785 w 4583"/>
                <a:gd name="T1" fmla="*/ 8968 h 4617"/>
                <a:gd name="T2" fmla="*/ 129942 w 4583"/>
                <a:gd name="T3" fmla="*/ 15630 h 4617"/>
                <a:gd name="T4" fmla="*/ 155405 w 4583"/>
                <a:gd name="T5" fmla="*/ 89821 h 4617"/>
                <a:gd name="T6" fmla="*/ 130086 w 4583"/>
                <a:gd name="T7" fmla="*/ 153460 h 4617"/>
                <a:gd name="T8" fmla="*/ 116941 w 4583"/>
                <a:gd name="T9" fmla="*/ 157457 h 4617"/>
                <a:gd name="T10" fmla="*/ 12677 w 4583"/>
                <a:gd name="T11" fmla="*/ 82798 h 4617"/>
                <a:gd name="T12" fmla="*/ 56436 w 4583"/>
                <a:gd name="T13" fmla="*/ 24274 h 4617"/>
                <a:gd name="T14" fmla="*/ 106785 w 4583"/>
                <a:gd name="T15" fmla="*/ 8968 h 4617"/>
                <a:gd name="T16" fmla="*/ 107037 w 4583"/>
                <a:gd name="T17" fmla="*/ 36 h 4617"/>
                <a:gd name="T18" fmla="*/ 52042 w 4583"/>
                <a:gd name="T19" fmla="*/ 16495 h 4617"/>
                <a:gd name="T20" fmla="*/ 4034 w 4583"/>
                <a:gd name="T21" fmla="*/ 85283 h 4617"/>
                <a:gd name="T22" fmla="*/ 5042 w 4583"/>
                <a:gd name="T23" fmla="*/ 87552 h 4617"/>
                <a:gd name="T24" fmla="*/ 117301 w 4583"/>
                <a:gd name="T25" fmla="*/ 166245 h 4617"/>
                <a:gd name="T26" fmla="*/ 135345 w 4583"/>
                <a:gd name="T27" fmla="*/ 160735 h 4617"/>
                <a:gd name="T28" fmla="*/ 164301 w 4583"/>
                <a:gd name="T29" fmla="*/ 90037 h 4617"/>
                <a:gd name="T30" fmla="*/ 135489 w 4583"/>
                <a:gd name="T31" fmla="*/ 8752 h 4617"/>
                <a:gd name="T32" fmla="*/ 107037 w 4583"/>
                <a:gd name="T33" fmla="*/ 36 h 46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29" name="Google Shape;522;p35">
              <a:extLst>
                <a:ext uri="{FF2B5EF4-FFF2-40B4-BE49-F238E27FC236}">
                  <a16:creationId xmlns:a16="http://schemas.microsoft.com/office/drawing/2014/main" id="{02C71DA9-308A-43ED-B065-91CAA78C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252" y="2295507"/>
              <a:ext cx="472805" cy="501293"/>
            </a:xfrm>
            <a:custGeom>
              <a:avLst/>
              <a:gdLst>
                <a:gd name="T0" fmla="*/ 287076 w 13128"/>
                <a:gd name="T1" fmla="*/ 36 h 13919"/>
                <a:gd name="T2" fmla="*/ 113951 w 13128"/>
                <a:gd name="T3" fmla="*/ 38356 h 13919"/>
                <a:gd name="T4" fmla="*/ 10444 w 13128"/>
                <a:gd name="T5" fmla="*/ 328205 h 13919"/>
                <a:gd name="T6" fmla="*/ 156161 w 13128"/>
                <a:gd name="T7" fmla="*/ 494594 h 13919"/>
                <a:gd name="T8" fmla="*/ 165705 w 13128"/>
                <a:gd name="T9" fmla="*/ 493838 h 13919"/>
                <a:gd name="T10" fmla="*/ 200171 w 13128"/>
                <a:gd name="T11" fmla="*/ 397210 h 13919"/>
                <a:gd name="T12" fmla="*/ 314051 w 13128"/>
                <a:gd name="T13" fmla="*/ 328205 h 13919"/>
                <a:gd name="T14" fmla="*/ 314051 w 13128"/>
                <a:gd name="T15" fmla="*/ 328205 h 13919"/>
                <a:gd name="T16" fmla="*/ 303643 w 13128"/>
                <a:gd name="T17" fmla="*/ 459263 h 13919"/>
                <a:gd name="T18" fmla="*/ 317868 w 13128"/>
                <a:gd name="T19" fmla="*/ 501257 h 13919"/>
                <a:gd name="T20" fmla="*/ 334723 w 13128"/>
                <a:gd name="T21" fmla="*/ 497223 h 13919"/>
                <a:gd name="T22" fmla="*/ 372683 w 13128"/>
                <a:gd name="T23" fmla="*/ 400631 h 13919"/>
                <a:gd name="T24" fmla="*/ 448603 w 13128"/>
                <a:gd name="T25" fmla="*/ 262658 h 13919"/>
                <a:gd name="T26" fmla="*/ 469312 w 13128"/>
                <a:gd name="T27" fmla="*/ 107397 h 13919"/>
                <a:gd name="T28" fmla="*/ 327809 w 13128"/>
                <a:gd name="T29" fmla="*/ 432 h 13919"/>
                <a:gd name="T30" fmla="*/ 287076 w 13128"/>
                <a:gd name="T31" fmla="*/ 36 h 13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0" name="Google Shape;523;p35">
              <a:extLst>
                <a:ext uri="{FF2B5EF4-FFF2-40B4-BE49-F238E27FC236}">
                  <a16:creationId xmlns:a16="http://schemas.microsoft.com/office/drawing/2014/main" id="{771AE7DA-1B5E-4897-A834-79F4BF65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38" y="2291077"/>
              <a:ext cx="482097" cy="510188"/>
            </a:xfrm>
            <a:custGeom>
              <a:avLst/>
              <a:gdLst>
                <a:gd name="T0" fmla="*/ 291434 w 13386"/>
                <a:gd name="T1" fmla="*/ 8860 h 14166"/>
                <a:gd name="T2" fmla="*/ 315636 w 13386"/>
                <a:gd name="T3" fmla="*/ 9076 h 14166"/>
                <a:gd name="T4" fmla="*/ 332923 w 13386"/>
                <a:gd name="T5" fmla="*/ 9364 h 14166"/>
                <a:gd name="T6" fmla="*/ 470032 w 13386"/>
                <a:gd name="T7" fmla="*/ 112475 h 14166"/>
                <a:gd name="T8" fmla="*/ 449611 w 13386"/>
                <a:gd name="T9" fmla="*/ 265466 h 14166"/>
                <a:gd name="T10" fmla="*/ 404737 w 13386"/>
                <a:gd name="T11" fmla="*/ 345275 h 14166"/>
                <a:gd name="T12" fmla="*/ 373404 w 13386"/>
                <a:gd name="T13" fmla="*/ 404160 h 14166"/>
                <a:gd name="T14" fmla="*/ 369766 w 13386"/>
                <a:gd name="T15" fmla="*/ 429118 h 14166"/>
                <a:gd name="T16" fmla="*/ 338181 w 13386"/>
                <a:gd name="T17" fmla="*/ 497511 h 14166"/>
                <a:gd name="T18" fmla="*/ 323091 w 13386"/>
                <a:gd name="T19" fmla="*/ 501220 h 14166"/>
                <a:gd name="T20" fmla="*/ 316680 w 13386"/>
                <a:gd name="T21" fmla="*/ 499384 h 14166"/>
                <a:gd name="T22" fmla="*/ 313259 w 13386"/>
                <a:gd name="T23" fmla="*/ 464305 h 14166"/>
                <a:gd name="T24" fmla="*/ 323667 w 13386"/>
                <a:gd name="T25" fmla="*/ 332886 h 14166"/>
                <a:gd name="T26" fmla="*/ 321542 w 13386"/>
                <a:gd name="T27" fmla="*/ 328889 h 14166"/>
                <a:gd name="T28" fmla="*/ 319165 w 13386"/>
                <a:gd name="T29" fmla="*/ 328132 h 14166"/>
                <a:gd name="T30" fmla="*/ 316896 w 13386"/>
                <a:gd name="T31" fmla="*/ 328889 h 14166"/>
                <a:gd name="T32" fmla="*/ 203017 w 13386"/>
                <a:gd name="T33" fmla="*/ 397785 h 14166"/>
                <a:gd name="T34" fmla="*/ 201108 w 13386"/>
                <a:gd name="T35" fmla="*/ 403152 h 14166"/>
                <a:gd name="T36" fmla="*/ 201108 w 13386"/>
                <a:gd name="T37" fmla="*/ 474713 h 14166"/>
                <a:gd name="T38" fmla="*/ 170063 w 13386"/>
                <a:gd name="T39" fmla="*/ 493873 h 14166"/>
                <a:gd name="T40" fmla="*/ 161203 w 13386"/>
                <a:gd name="T41" fmla="*/ 494594 h 14166"/>
                <a:gd name="T42" fmla="*/ 105776 w 13386"/>
                <a:gd name="T43" fmla="*/ 472840 h 14166"/>
                <a:gd name="T44" fmla="*/ 19952 w 13386"/>
                <a:gd name="T45" fmla="*/ 331986 h 14166"/>
                <a:gd name="T46" fmla="*/ 121443 w 13386"/>
                <a:gd name="T47" fmla="*/ 46567 h 14166"/>
                <a:gd name="T48" fmla="*/ 291434 w 13386"/>
                <a:gd name="T49" fmla="*/ 8860 h 14166"/>
                <a:gd name="T50" fmla="*/ 293810 w 13386"/>
                <a:gd name="T51" fmla="*/ 0 h 14166"/>
                <a:gd name="T52" fmla="*/ 116689 w 13386"/>
                <a:gd name="T53" fmla="*/ 39040 h 14166"/>
                <a:gd name="T54" fmla="*/ 11021 w 13386"/>
                <a:gd name="T55" fmla="*/ 333246 h 14166"/>
                <a:gd name="T56" fmla="*/ 100518 w 13386"/>
                <a:gd name="T57" fmla="*/ 480007 h 14166"/>
                <a:gd name="T58" fmla="*/ 161311 w 13386"/>
                <a:gd name="T59" fmla="*/ 503417 h 14166"/>
                <a:gd name="T60" fmla="*/ 171431 w 13386"/>
                <a:gd name="T61" fmla="*/ 502661 h 14166"/>
                <a:gd name="T62" fmla="*/ 208779 w 13386"/>
                <a:gd name="T63" fmla="*/ 479251 h 14166"/>
                <a:gd name="T64" fmla="*/ 210652 w 13386"/>
                <a:gd name="T65" fmla="*/ 403656 h 14166"/>
                <a:gd name="T66" fmla="*/ 314123 w 13386"/>
                <a:gd name="T67" fmla="*/ 340918 h 14166"/>
                <a:gd name="T68" fmla="*/ 314123 w 13386"/>
                <a:gd name="T69" fmla="*/ 340918 h 14166"/>
                <a:gd name="T70" fmla="*/ 304363 w 13386"/>
                <a:gd name="T71" fmla="*/ 463188 h 14166"/>
                <a:gd name="T72" fmla="*/ 311134 w 13386"/>
                <a:gd name="T73" fmla="*/ 506550 h 14166"/>
                <a:gd name="T74" fmla="*/ 323055 w 13386"/>
                <a:gd name="T75" fmla="*/ 510188 h 14166"/>
                <a:gd name="T76" fmla="*/ 341602 w 13386"/>
                <a:gd name="T77" fmla="*/ 505794 h 14166"/>
                <a:gd name="T78" fmla="*/ 378662 w 13386"/>
                <a:gd name="T79" fmla="*/ 430091 h 14166"/>
                <a:gd name="T80" fmla="*/ 382191 w 13386"/>
                <a:gd name="T81" fmla="*/ 405925 h 14166"/>
                <a:gd name="T82" fmla="*/ 412156 w 13386"/>
                <a:gd name="T83" fmla="*/ 350282 h 14166"/>
                <a:gd name="T84" fmla="*/ 457895 w 13386"/>
                <a:gd name="T85" fmla="*/ 268744 h 14166"/>
                <a:gd name="T86" fmla="*/ 478928 w 13386"/>
                <a:gd name="T87" fmla="*/ 111610 h 14166"/>
                <a:gd name="T88" fmla="*/ 478784 w 13386"/>
                <a:gd name="T89" fmla="*/ 110566 h 14166"/>
                <a:gd name="T90" fmla="*/ 332923 w 13386"/>
                <a:gd name="T91" fmla="*/ 324 h 14166"/>
                <a:gd name="T92" fmla="*/ 315780 w 13386"/>
                <a:gd name="T93" fmla="*/ 180 h 14166"/>
                <a:gd name="T94" fmla="*/ 293810 w 13386"/>
                <a:gd name="T95" fmla="*/ 0 h 14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1" name="Google Shape;524;p35">
              <a:extLst>
                <a:ext uri="{FF2B5EF4-FFF2-40B4-BE49-F238E27FC236}">
                  <a16:creationId xmlns:a16="http://schemas.microsoft.com/office/drawing/2014/main" id="{72F702F6-6F8D-4EED-A48B-AA6E312F3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397" y="2295903"/>
              <a:ext cx="145429" cy="144096"/>
            </a:xfrm>
            <a:custGeom>
              <a:avLst/>
              <a:gdLst>
                <a:gd name="T0" fmla="*/ 145429 w 4038"/>
                <a:gd name="T1" fmla="*/ 36 h 4001"/>
                <a:gd name="T2" fmla="*/ 74227 w 4038"/>
                <a:gd name="T3" fmla="*/ 11129 h 4001"/>
                <a:gd name="T4" fmla="*/ 25247 w 4038"/>
                <a:gd name="T5" fmla="*/ 69041 h 4001"/>
                <a:gd name="T6" fmla="*/ 68681 w 4038"/>
                <a:gd name="T7" fmla="*/ 144060 h 4001"/>
                <a:gd name="T8" fmla="*/ 89786 w 4038"/>
                <a:gd name="T9" fmla="*/ 137973 h 4001"/>
                <a:gd name="T10" fmla="*/ 118706 w 4038"/>
                <a:gd name="T11" fmla="*/ 46747 h 4001"/>
                <a:gd name="T12" fmla="*/ 145429 w 4038"/>
                <a:gd name="T13" fmla="*/ 36 h 40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2" name="Google Shape;525;p35">
              <a:extLst>
                <a:ext uri="{FF2B5EF4-FFF2-40B4-BE49-F238E27FC236}">
                  <a16:creationId xmlns:a16="http://schemas.microsoft.com/office/drawing/2014/main" id="{B6EC4713-5DE7-4FB6-A076-80484AB3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115" y="2360766"/>
              <a:ext cx="62594" cy="73218"/>
            </a:xfrm>
            <a:custGeom>
              <a:avLst/>
              <a:gdLst>
                <a:gd name="T0" fmla="*/ 56796 w 1738"/>
                <a:gd name="T1" fmla="*/ 0 h 2033"/>
                <a:gd name="T2" fmla="*/ 29424 w 1738"/>
                <a:gd name="T3" fmla="*/ 15198 h 2033"/>
                <a:gd name="T4" fmla="*/ 468 w 1738"/>
                <a:gd name="T5" fmla="*/ 64214 h 2033"/>
                <a:gd name="T6" fmla="*/ 5402 w 1738"/>
                <a:gd name="T7" fmla="*/ 73182 h 2033"/>
                <a:gd name="T8" fmla="*/ 60613 w 1738"/>
                <a:gd name="T9" fmla="*/ 10804 h 2033"/>
                <a:gd name="T10" fmla="*/ 56796 w 1738"/>
                <a:gd name="T11" fmla="*/ 0 h 20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3" name="Google Shape;526;p35">
              <a:extLst>
                <a:ext uri="{FF2B5EF4-FFF2-40B4-BE49-F238E27FC236}">
                  <a16:creationId xmlns:a16="http://schemas.microsoft.com/office/drawing/2014/main" id="{90D91B32-ECF7-4433-B352-053EC81DE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041" y="2299829"/>
              <a:ext cx="196606" cy="151263"/>
            </a:xfrm>
            <a:custGeom>
              <a:avLst/>
              <a:gdLst>
                <a:gd name="T0" fmla="*/ 54815 w 5459"/>
                <a:gd name="T1" fmla="*/ 0 h 4200"/>
                <a:gd name="T2" fmla="*/ 27588 w 5459"/>
                <a:gd name="T3" fmla="*/ 6483 h 4200"/>
                <a:gd name="T4" fmla="*/ 30973 w 5459"/>
                <a:gd name="T5" fmla="*/ 99581 h 4200"/>
                <a:gd name="T6" fmla="*/ 118958 w 5459"/>
                <a:gd name="T7" fmla="*/ 151227 h 4200"/>
                <a:gd name="T8" fmla="*/ 158646 w 5459"/>
                <a:gd name="T9" fmla="*/ 134048 h 4200"/>
                <a:gd name="T10" fmla="*/ 186342 w 5459"/>
                <a:gd name="T11" fmla="*/ 65115 h 4200"/>
                <a:gd name="T12" fmla="*/ 54815 w 5459"/>
                <a:gd name="T13" fmla="*/ 0 h 4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4" name="Google Shape;527;p35">
              <a:extLst>
                <a:ext uri="{FF2B5EF4-FFF2-40B4-BE49-F238E27FC236}">
                  <a16:creationId xmlns:a16="http://schemas.microsoft.com/office/drawing/2014/main" id="{B3FF6968-1C24-480D-9170-EC7F348C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035" y="2295219"/>
              <a:ext cx="207626" cy="160339"/>
            </a:xfrm>
            <a:custGeom>
              <a:avLst/>
              <a:gdLst>
                <a:gd name="T0" fmla="*/ 60037 w 5765"/>
                <a:gd name="T1" fmla="*/ 8968 h 4452"/>
                <a:gd name="T2" fmla="*/ 187458 w 5765"/>
                <a:gd name="T3" fmla="*/ 71958 h 4452"/>
                <a:gd name="T4" fmla="*/ 160122 w 5765"/>
                <a:gd name="T5" fmla="*/ 135885 h 4452"/>
                <a:gd name="T6" fmla="*/ 124107 w 5765"/>
                <a:gd name="T7" fmla="*/ 151407 h 4452"/>
                <a:gd name="T8" fmla="*/ 120398 w 5765"/>
                <a:gd name="T9" fmla="*/ 151299 h 4452"/>
                <a:gd name="T10" fmla="*/ 39724 w 5765"/>
                <a:gd name="T11" fmla="*/ 101815 h 4452"/>
                <a:gd name="T12" fmla="*/ 35835 w 5765"/>
                <a:gd name="T13" fmla="*/ 14370 h 4452"/>
                <a:gd name="T14" fmla="*/ 60037 w 5765"/>
                <a:gd name="T15" fmla="*/ 8968 h 4452"/>
                <a:gd name="T16" fmla="*/ 60181 w 5765"/>
                <a:gd name="T17" fmla="*/ 36 h 4452"/>
                <a:gd name="T18" fmla="*/ 30361 w 5765"/>
                <a:gd name="T19" fmla="*/ 7203 h 4452"/>
                <a:gd name="T20" fmla="*/ 28848 w 5765"/>
                <a:gd name="T21" fmla="*/ 8716 h 4452"/>
                <a:gd name="T22" fmla="*/ 32197 w 5765"/>
                <a:gd name="T23" fmla="*/ 106569 h 4452"/>
                <a:gd name="T24" fmla="*/ 120038 w 5765"/>
                <a:gd name="T25" fmla="*/ 160195 h 4452"/>
                <a:gd name="T26" fmla="*/ 124035 w 5765"/>
                <a:gd name="T27" fmla="*/ 160339 h 4452"/>
                <a:gd name="T28" fmla="*/ 167181 w 5765"/>
                <a:gd name="T29" fmla="*/ 141539 h 4452"/>
                <a:gd name="T30" fmla="*/ 195129 w 5765"/>
                <a:gd name="T31" fmla="*/ 67348 h 4452"/>
                <a:gd name="T32" fmla="*/ 60181 w 5765"/>
                <a:gd name="T33" fmla="*/ 36 h 44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5" name="Google Shape;528;p35">
              <a:extLst>
                <a:ext uri="{FF2B5EF4-FFF2-40B4-BE49-F238E27FC236}">
                  <a16:creationId xmlns:a16="http://schemas.microsoft.com/office/drawing/2014/main" id="{4313D25F-8FF0-4777-A6E7-7185AA50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345" y="2016212"/>
              <a:ext cx="441724" cy="394760"/>
            </a:xfrm>
            <a:custGeom>
              <a:avLst/>
              <a:gdLst>
                <a:gd name="T0" fmla="*/ 159799 w 12265"/>
                <a:gd name="T1" fmla="*/ 36 h 10961"/>
                <a:gd name="T2" fmla="*/ 158754 w 12265"/>
                <a:gd name="T3" fmla="*/ 144 h 10961"/>
                <a:gd name="T4" fmla="*/ 96628 w 12265"/>
                <a:gd name="T5" fmla="*/ 103795 h 10961"/>
                <a:gd name="T6" fmla="*/ 6915 w 12265"/>
                <a:gd name="T7" fmla="*/ 134732 h 10961"/>
                <a:gd name="T8" fmla="*/ 69077 w 12265"/>
                <a:gd name="T9" fmla="*/ 321073 h 10961"/>
                <a:gd name="T10" fmla="*/ 200135 w 12265"/>
                <a:gd name="T11" fmla="*/ 393608 h 10961"/>
                <a:gd name="T12" fmla="*/ 261901 w 12265"/>
                <a:gd name="T13" fmla="*/ 394724 h 10961"/>
                <a:gd name="T14" fmla="*/ 383092 w 12265"/>
                <a:gd name="T15" fmla="*/ 362527 h 10961"/>
                <a:gd name="T16" fmla="*/ 386441 w 12265"/>
                <a:gd name="T17" fmla="*/ 196858 h 10961"/>
                <a:gd name="T18" fmla="*/ 417522 w 12265"/>
                <a:gd name="T19" fmla="*/ 131347 h 10961"/>
                <a:gd name="T20" fmla="*/ 310629 w 12265"/>
                <a:gd name="T21" fmla="*/ 120938 h 10961"/>
                <a:gd name="T22" fmla="*/ 301049 w 12265"/>
                <a:gd name="T23" fmla="*/ 121587 h 10961"/>
                <a:gd name="T24" fmla="*/ 238095 w 12265"/>
                <a:gd name="T25" fmla="*/ 96736 h 10961"/>
                <a:gd name="T26" fmla="*/ 159799 w 12265"/>
                <a:gd name="T27" fmla="*/ 36 h 109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6" name="Google Shape;529;p35">
              <a:extLst>
                <a:ext uri="{FF2B5EF4-FFF2-40B4-BE49-F238E27FC236}">
                  <a16:creationId xmlns:a16="http://schemas.microsoft.com/office/drawing/2014/main" id="{81AE0D77-4C27-414A-9777-12784ACF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95" y="2011782"/>
              <a:ext cx="436610" cy="403692"/>
            </a:xfrm>
            <a:custGeom>
              <a:avLst/>
              <a:gdLst>
                <a:gd name="T0" fmla="*/ 165057 w 12123"/>
                <a:gd name="T1" fmla="*/ 8968 h 11209"/>
                <a:gd name="T2" fmla="*/ 193761 w 12123"/>
                <a:gd name="T3" fmla="*/ 44803 h 11209"/>
                <a:gd name="T4" fmla="*/ 240364 w 12123"/>
                <a:gd name="T5" fmla="*/ 104588 h 11209"/>
                <a:gd name="T6" fmla="*/ 305948 w 12123"/>
                <a:gd name="T7" fmla="*/ 130554 h 11209"/>
                <a:gd name="T8" fmla="*/ 316176 w 12123"/>
                <a:gd name="T9" fmla="*/ 129870 h 11209"/>
                <a:gd name="T10" fmla="*/ 420907 w 12123"/>
                <a:gd name="T11" fmla="*/ 139918 h 11209"/>
                <a:gd name="T12" fmla="*/ 424185 w 12123"/>
                <a:gd name="T13" fmla="*/ 143556 h 11209"/>
                <a:gd name="T14" fmla="*/ 388458 w 12123"/>
                <a:gd name="T15" fmla="*/ 198154 h 11209"/>
                <a:gd name="T16" fmla="*/ 387197 w 12123"/>
                <a:gd name="T17" fmla="*/ 201792 h 11209"/>
                <a:gd name="T18" fmla="*/ 384064 w 12123"/>
                <a:gd name="T19" fmla="*/ 365192 h 11209"/>
                <a:gd name="T20" fmla="*/ 266979 w 12123"/>
                <a:gd name="T21" fmla="*/ 394724 h 11209"/>
                <a:gd name="T22" fmla="*/ 227579 w 12123"/>
                <a:gd name="T23" fmla="*/ 394040 h 11209"/>
                <a:gd name="T24" fmla="*/ 205286 w 12123"/>
                <a:gd name="T25" fmla="*/ 393500 h 11209"/>
                <a:gd name="T26" fmla="*/ 77973 w 12123"/>
                <a:gd name="T27" fmla="*/ 323090 h 11209"/>
                <a:gd name="T28" fmla="*/ 16459 w 12123"/>
                <a:gd name="T29" fmla="*/ 140386 h 11209"/>
                <a:gd name="T30" fmla="*/ 102139 w 12123"/>
                <a:gd name="T31" fmla="*/ 112583 h 11209"/>
                <a:gd name="T32" fmla="*/ 105776 w 12123"/>
                <a:gd name="T33" fmla="*/ 110098 h 11209"/>
                <a:gd name="T34" fmla="*/ 164949 w 12123"/>
                <a:gd name="T35" fmla="*/ 8968 h 11209"/>
                <a:gd name="T36" fmla="*/ 165057 w 12123"/>
                <a:gd name="T37" fmla="*/ 8968 h 11209"/>
                <a:gd name="T38" fmla="*/ 165093 w 12123"/>
                <a:gd name="T39" fmla="*/ 36 h 11209"/>
                <a:gd name="T40" fmla="*/ 162824 w 12123"/>
                <a:gd name="T41" fmla="*/ 324 h 11209"/>
                <a:gd name="T42" fmla="*/ 98897 w 12123"/>
                <a:gd name="T43" fmla="*/ 103939 h 11209"/>
                <a:gd name="T44" fmla="*/ 7815 w 12123"/>
                <a:gd name="T45" fmla="*/ 138009 h 11209"/>
                <a:gd name="T46" fmla="*/ 70445 w 12123"/>
                <a:gd name="T47" fmla="*/ 327988 h 11209"/>
                <a:gd name="T48" fmla="*/ 205286 w 12123"/>
                <a:gd name="T49" fmla="*/ 402431 h 11209"/>
                <a:gd name="T50" fmla="*/ 227327 w 12123"/>
                <a:gd name="T51" fmla="*/ 402936 h 11209"/>
                <a:gd name="T52" fmla="*/ 267952 w 12123"/>
                <a:gd name="T53" fmla="*/ 403692 h 11209"/>
                <a:gd name="T54" fmla="*/ 392348 w 12123"/>
                <a:gd name="T55" fmla="*/ 368721 h 11209"/>
                <a:gd name="T56" fmla="*/ 396345 w 12123"/>
                <a:gd name="T57" fmla="*/ 202944 h 11209"/>
                <a:gd name="T58" fmla="*/ 432936 w 12123"/>
                <a:gd name="T59" fmla="*/ 141899 h 11209"/>
                <a:gd name="T60" fmla="*/ 424437 w 12123"/>
                <a:gd name="T61" fmla="*/ 131635 h 11209"/>
                <a:gd name="T62" fmla="*/ 315780 w 12123"/>
                <a:gd name="T63" fmla="*/ 121010 h 11209"/>
                <a:gd name="T64" fmla="*/ 314915 w 12123"/>
                <a:gd name="T65" fmla="*/ 121010 h 11209"/>
                <a:gd name="T66" fmla="*/ 306380 w 12123"/>
                <a:gd name="T67" fmla="*/ 121551 h 11209"/>
                <a:gd name="T68" fmla="*/ 246271 w 12123"/>
                <a:gd name="T69" fmla="*/ 97925 h 11209"/>
                <a:gd name="T70" fmla="*/ 201144 w 12123"/>
                <a:gd name="T71" fmla="*/ 39905 h 11209"/>
                <a:gd name="T72" fmla="*/ 165093 w 12123"/>
                <a:gd name="T73" fmla="*/ 36 h 11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lnTo>
                    <a:pt x="4583" y="249"/>
                  </a:ln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7" name="Google Shape;530;p35">
              <a:extLst>
                <a:ext uri="{FF2B5EF4-FFF2-40B4-BE49-F238E27FC236}">
                  <a16:creationId xmlns:a16="http://schemas.microsoft.com/office/drawing/2014/main" id="{AB74C246-60DB-4052-881F-5024C900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90" y="2275159"/>
              <a:ext cx="167038" cy="102931"/>
            </a:xfrm>
            <a:custGeom>
              <a:avLst/>
              <a:gdLst>
                <a:gd name="T0" fmla="*/ 89065 w 4638"/>
                <a:gd name="T1" fmla="*/ 0 h 2858"/>
                <a:gd name="T2" fmla="*/ 71202 w 4638"/>
                <a:gd name="T3" fmla="*/ 2953 h 2858"/>
                <a:gd name="T4" fmla="*/ 46748 w 4638"/>
                <a:gd name="T5" fmla="*/ 89786 h 2858"/>
                <a:gd name="T6" fmla="*/ 91082 w 4638"/>
                <a:gd name="T7" fmla="*/ 102931 h 2858"/>
                <a:gd name="T8" fmla="*/ 134985 w 4638"/>
                <a:gd name="T9" fmla="*/ 34646 h 2858"/>
                <a:gd name="T10" fmla="*/ 122956 w 4638"/>
                <a:gd name="T11" fmla="*/ 18008 h 2858"/>
                <a:gd name="T12" fmla="*/ 89065 w 4638"/>
                <a:gd name="T13" fmla="*/ 0 h 28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8" name="Google Shape;531;p35">
              <a:extLst>
                <a:ext uri="{FF2B5EF4-FFF2-40B4-BE49-F238E27FC236}">
                  <a16:creationId xmlns:a16="http://schemas.microsoft.com/office/drawing/2014/main" id="{1A4BC441-1233-44B2-8AF0-9C65BAB9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52" y="2016068"/>
              <a:ext cx="106136" cy="123423"/>
            </a:xfrm>
            <a:custGeom>
              <a:avLst/>
              <a:gdLst>
                <a:gd name="T0" fmla="*/ 67600 w 2947"/>
                <a:gd name="T1" fmla="*/ 0 h 3427"/>
                <a:gd name="T2" fmla="*/ 65547 w 2947"/>
                <a:gd name="T3" fmla="*/ 288 h 3427"/>
                <a:gd name="T4" fmla="*/ 3421 w 2947"/>
                <a:gd name="T5" fmla="*/ 103939 h 3427"/>
                <a:gd name="T6" fmla="*/ 64935 w 2947"/>
                <a:gd name="T7" fmla="*/ 123423 h 3427"/>
                <a:gd name="T8" fmla="*/ 79377 w 2947"/>
                <a:gd name="T9" fmla="*/ 121082 h 3427"/>
                <a:gd name="T10" fmla="*/ 67600 w 2947"/>
                <a:gd name="T11" fmla="*/ 0 h 34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39" name="Google Shape;532;p35">
              <a:extLst>
                <a:ext uri="{FF2B5EF4-FFF2-40B4-BE49-F238E27FC236}">
                  <a16:creationId xmlns:a16="http://schemas.microsoft.com/office/drawing/2014/main" id="{F23E7A1B-09CA-456E-BC9B-3FB6954E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42" y="2011566"/>
              <a:ext cx="109053" cy="132355"/>
            </a:xfrm>
            <a:custGeom>
              <a:avLst/>
              <a:gdLst>
                <a:gd name="T0" fmla="*/ 72246 w 3028"/>
                <a:gd name="T1" fmla="*/ 9076 h 3675"/>
                <a:gd name="T2" fmla="*/ 85607 w 3028"/>
                <a:gd name="T3" fmla="*/ 29604 h 3675"/>
                <a:gd name="T4" fmla="*/ 82474 w 3028"/>
                <a:gd name="T5" fmla="*/ 121442 h 3675"/>
                <a:gd name="T6" fmla="*/ 69545 w 3028"/>
                <a:gd name="T7" fmla="*/ 123531 h 3675"/>
                <a:gd name="T8" fmla="*/ 12389 w 3028"/>
                <a:gd name="T9" fmla="*/ 105668 h 3675"/>
                <a:gd name="T10" fmla="*/ 71453 w 3028"/>
                <a:gd name="T11" fmla="*/ 9184 h 3675"/>
                <a:gd name="T12" fmla="*/ 72246 w 3028"/>
                <a:gd name="T13" fmla="*/ 9076 h 3675"/>
                <a:gd name="T14" fmla="*/ 72390 w 3028"/>
                <a:gd name="T15" fmla="*/ 36 h 3675"/>
                <a:gd name="T16" fmla="*/ 68932 w 3028"/>
                <a:gd name="T17" fmla="*/ 540 h 3675"/>
                <a:gd name="T18" fmla="*/ 3638 w 3028"/>
                <a:gd name="T19" fmla="*/ 108657 h 3675"/>
                <a:gd name="T20" fmla="*/ 5906 w 3028"/>
                <a:gd name="T21" fmla="*/ 112187 h 3675"/>
                <a:gd name="T22" fmla="*/ 69689 w 3028"/>
                <a:gd name="T23" fmla="*/ 132355 h 3675"/>
                <a:gd name="T24" fmla="*/ 85607 w 3028"/>
                <a:gd name="T25" fmla="*/ 129834 h 3675"/>
                <a:gd name="T26" fmla="*/ 93999 w 3028"/>
                <a:gd name="T27" fmla="*/ 26831 h 3675"/>
                <a:gd name="T28" fmla="*/ 72390 w 3028"/>
                <a:gd name="T29" fmla="*/ 36 h 36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0" name="Google Shape;533;p35">
              <a:extLst>
                <a:ext uri="{FF2B5EF4-FFF2-40B4-BE49-F238E27FC236}">
                  <a16:creationId xmlns:a16="http://schemas.microsoft.com/office/drawing/2014/main" id="{6EBACA58-52EF-4609-B543-7679920A2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852" y="2147414"/>
              <a:ext cx="113375" cy="97096"/>
            </a:xfrm>
            <a:custGeom>
              <a:avLst/>
              <a:gdLst>
                <a:gd name="T0" fmla="*/ 95872 w 3148"/>
                <a:gd name="T1" fmla="*/ 0 h 2696"/>
                <a:gd name="T2" fmla="*/ 27587 w 3148"/>
                <a:gd name="T3" fmla="*/ 27695 h 2696"/>
                <a:gd name="T4" fmla="*/ 55175 w 3148"/>
                <a:gd name="T5" fmla="*/ 96736 h 2696"/>
                <a:gd name="T6" fmla="*/ 58776 w 3148"/>
                <a:gd name="T7" fmla="*/ 97096 h 2696"/>
                <a:gd name="T8" fmla="*/ 100013 w 3148"/>
                <a:gd name="T9" fmla="*/ 144 h 2696"/>
                <a:gd name="T10" fmla="*/ 95872 w 3148"/>
                <a:gd name="T11" fmla="*/ 0 h 2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1" name="Google Shape;534;p35">
              <a:extLst>
                <a:ext uri="{FF2B5EF4-FFF2-40B4-BE49-F238E27FC236}">
                  <a16:creationId xmlns:a16="http://schemas.microsoft.com/office/drawing/2014/main" id="{FE980E4A-C6F9-4A3B-AFE3-D319E42E1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370" y="2142876"/>
              <a:ext cx="107037" cy="106064"/>
            </a:xfrm>
            <a:custGeom>
              <a:avLst/>
              <a:gdLst>
                <a:gd name="T0" fmla="*/ 92487 w 2972"/>
                <a:gd name="T1" fmla="*/ 9076 h 2945"/>
                <a:gd name="T2" fmla="*/ 75200 w 2972"/>
                <a:gd name="T3" fmla="*/ 79089 h 2945"/>
                <a:gd name="T4" fmla="*/ 52258 w 2972"/>
                <a:gd name="T5" fmla="*/ 97168 h 2945"/>
                <a:gd name="T6" fmla="*/ 49521 w 2972"/>
                <a:gd name="T7" fmla="*/ 96916 h 2945"/>
                <a:gd name="T8" fmla="*/ 13434 w 2972"/>
                <a:gd name="T9" fmla="*/ 71706 h 2945"/>
                <a:gd name="T10" fmla="*/ 24454 w 2972"/>
                <a:gd name="T11" fmla="*/ 35259 h 2945"/>
                <a:gd name="T12" fmla="*/ 89714 w 2972"/>
                <a:gd name="T13" fmla="*/ 9076 h 2945"/>
                <a:gd name="T14" fmla="*/ 92487 w 2972"/>
                <a:gd name="T15" fmla="*/ 9076 h 2945"/>
                <a:gd name="T16" fmla="*/ 89246 w 2972"/>
                <a:gd name="T17" fmla="*/ 36 h 2945"/>
                <a:gd name="T18" fmla="*/ 17719 w 2972"/>
                <a:gd name="T19" fmla="*/ 29352 h 2945"/>
                <a:gd name="T20" fmla="*/ 5042 w 2972"/>
                <a:gd name="T21" fmla="*/ 74587 h 2945"/>
                <a:gd name="T22" fmla="*/ 47900 w 2972"/>
                <a:gd name="T23" fmla="*/ 105668 h 2945"/>
                <a:gd name="T24" fmla="*/ 52294 w 2972"/>
                <a:gd name="T25" fmla="*/ 106028 h 2945"/>
                <a:gd name="T26" fmla="*/ 78585 w 2972"/>
                <a:gd name="T27" fmla="*/ 90001 h 2945"/>
                <a:gd name="T28" fmla="*/ 100266 w 2972"/>
                <a:gd name="T29" fmla="*/ 4790 h 2945"/>
                <a:gd name="T30" fmla="*/ 93747 w 2972"/>
                <a:gd name="T31" fmla="*/ 144 h 2945"/>
                <a:gd name="T32" fmla="*/ 89246 w 2972"/>
                <a:gd name="T33" fmla="*/ 36 h 2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lnTo>
                    <a:pt x="2568" y="252"/>
                  </a:ln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2" name="Google Shape;535;p35">
              <a:extLst>
                <a:ext uri="{FF2B5EF4-FFF2-40B4-BE49-F238E27FC236}">
                  <a16:creationId xmlns:a16="http://schemas.microsoft.com/office/drawing/2014/main" id="{F9E51432-E8D6-4A51-92B2-FCDF2030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271" y="2323166"/>
              <a:ext cx="65151" cy="37960"/>
            </a:xfrm>
            <a:custGeom>
              <a:avLst/>
              <a:gdLst>
                <a:gd name="T0" fmla="*/ 5294 w 1809"/>
                <a:gd name="T1" fmla="*/ 0 h 1054"/>
                <a:gd name="T2" fmla="*/ 2989 w 1809"/>
                <a:gd name="T3" fmla="*/ 10697 h 1054"/>
                <a:gd name="T4" fmla="*/ 33494 w 1809"/>
                <a:gd name="T5" fmla="*/ 37924 h 1054"/>
                <a:gd name="T6" fmla="*/ 47828 w 1809"/>
                <a:gd name="T7" fmla="*/ 34899 h 1054"/>
                <a:gd name="T8" fmla="*/ 37456 w 1809"/>
                <a:gd name="T9" fmla="*/ 17611 h 1054"/>
                <a:gd name="T10" fmla="*/ 5294 w 1809"/>
                <a:gd name="T11" fmla="*/ 0 h 10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3" name="Google Shape;536;p35">
              <a:extLst>
                <a:ext uri="{FF2B5EF4-FFF2-40B4-BE49-F238E27FC236}">
                  <a16:creationId xmlns:a16="http://schemas.microsoft.com/office/drawing/2014/main" id="{820A1BF7-1EE7-44C7-9B70-674B0C0A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833" y="2318773"/>
              <a:ext cx="63458" cy="46819"/>
            </a:xfrm>
            <a:custGeom>
              <a:avLst/>
              <a:gdLst>
                <a:gd name="T0" fmla="*/ 11309 w 1762"/>
                <a:gd name="T1" fmla="*/ 8860 h 1300"/>
                <a:gd name="T2" fmla="*/ 11309 w 1762"/>
                <a:gd name="T3" fmla="*/ 8860 h 1300"/>
                <a:gd name="T4" fmla="*/ 40264 w 1762"/>
                <a:gd name="T5" fmla="*/ 25498 h 1300"/>
                <a:gd name="T6" fmla="*/ 41381 w 1762"/>
                <a:gd name="T7" fmla="*/ 26147 h 1300"/>
                <a:gd name="T8" fmla="*/ 54670 w 1762"/>
                <a:gd name="T9" fmla="*/ 33386 h 1300"/>
                <a:gd name="T10" fmla="*/ 51645 w 1762"/>
                <a:gd name="T11" fmla="*/ 35150 h 1300"/>
                <a:gd name="T12" fmla="*/ 39004 w 1762"/>
                <a:gd name="T13" fmla="*/ 37815 h 1300"/>
                <a:gd name="T14" fmla="*/ 30108 w 1762"/>
                <a:gd name="T15" fmla="*/ 36015 h 1300"/>
                <a:gd name="T16" fmla="*/ 12569 w 1762"/>
                <a:gd name="T17" fmla="*/ 13469 h 1300"/>
                <a:gd name="T18" fmla="*/ 11309 w 1762"/>
                <a:gd name="T19" fmla="*/ 8860 h 1300"/>
                <a:gd name="T20" fmla="*/ 10552 w 1762"/>
                <a:gd name="T21" fmla="*/ 0 h 1300"/>
                <a:gd name="T22" fmla="*/ 5546 w 1762"/>
                <a:gd name="T23" fmla="*/ 1441 h 1300"/>
                <a:gd name="T24" fmla="*/ 4286 w 1762"/>
                <a:gd name="T25" fmla="*/ 16603 h 1300"/>
                <a:gd name="T26" fmla="*/ 26471 w 1762"/>
                <a:gd name="T27" fmla="*/ 44190 h 1300"/>
                <a:gd name="T28" fmla="*/ 38860 w 1762"/>
                <a:gd name="T29" fmla="*/ 46783 h 1300"/>
                <a:gd name="T30" fmla="*/ 54923 w 1762"/>
                <a:gd name="T31" fmla="*/ 43434 h 1300"/>
                <a:gd name="T32" fmla="*/ 63458 w 1762"/>
                <a:gd name="T33" fmla="*/ 33782 h 1300"/>
                <a:gd name="T34" fmla="*/ 45126 w 1762"/>
                <a:gd name="T35" fmla="*/ 18115 h 1300"/>
                <a:gd name="T36" fmla="*/ 10552 w 1762"/>
                <a:gd name="T37" fmla="*/ 0 h 1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4" name="Google Shape;537;p35">
              <a:extLst>
                <a:ext uri="{FF2B5EF4-FFF2-40B4-BE49-F238E27FC236}">
                  <a16:creationId xmlns:a16="http://schemas.microsoft.com/office/drawing/2014/main" id="{F59E2D69-E930-4C5D-AAE8-611A91E8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306" y="2234066"/>
              <a:ext cx="28488" cy="33890"/>
            </a:xfrm>
            <a:custGeom>
              <a:avLst/>
              <a:gdLst>
                <a:gd name="T0" fmla="*/ 16639 w 791"/>
                <a:gd name="T1" fmla="*/ 0 h 941"/>
                <a:gd name="T2" fmla="*/ 2557 w 791"/>
                <a:gd name="T3" fmla="*/ 13758 h 941"/>
                <a:gd name="T4" fmla="*/ 9580 w 791"/>
                <a:gd name="T5" fmla="*/ 33530 h 941"/>
                <a:gd name="T6" fmla="*/ 11957 w 791"/>
                <a:gd name="T7" fmla="*/ 33854 h 941"/>
                <a:gd name="T8" fmla="*/ 25859 w 791"/>
                <a:gd name="T9" fmla="*/ 20240 h 941"/>
                <a:gd name="T10" fmla="*/ 18980 w 791"/>
                <a:gd name="T11" fmla="*/ 324 h 941"/>
                <a:gd name="T12" fmla="*/ 16639 w 791"/>
                <a:gd name="T13" fmla="*/ 0 h 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5" name="Google Shape;538;p35">
              <a:extLst>
                <a:ext uri="{FF2B5EF4-FFF2-40B4-BE49-F238E27FC236}">
                  <a16:creationId xmlns:a16="http://schemas.microsoft.com/office/drawing/2014/main" id="{DD8374CC-34AD-48D5-971F-ECE80D02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098" y="2311714"/>
              <a:ext cx="36591" cy="27191"/>
            </a:xfrm>
            <a:custGeom>
              <a:avLst/>
              <a:gdLst>
                <a:gd name="T0" fmla="*/ 23230 w 1016"/>
                <a:gd name="T1" fmla="*/ 0 h 755"/>
                <a:gd name="T2" fmla="*/ 12173 w 1016"/>
                <a:gd name="T3" fmla="*/ 3241 h 755"/>
                <a:gd name="T4" fmla="*/ 3385 w 1016"/>
                <a:gd name="T5" fmla="*/ 22293 h 755"/>
                <a:gd name="T6" fmla="*/ 13470 w 1016"/>
                <a:gd name="T7" fmla="*/ 27155 h 755"/>
                <a:gd name="T8" fmla="*/ 24454 w 1016"/>
                <a:gd name="T9" fmla="*/ 24058 h 755"/>
                <a:gd name="T10" fmla="*/ 33206 w 1016"/>
                <a:gd name="T11" fmla="*/ 4862 h 755"/>
                <a:gd name="T12" fmla="*/ 23230 w 1016"/>
                <a:gd name="T13" fmla="*/ 0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6" name="Google Shape;539;p35">
              <a:extLst>
                <a:ext uri="{FF2B5EF4-FFF2-40B4-BE49-F238E27FC236}">
                  <a16:creationId xmlns:a16="http://schemas.microsoft.com/office/drawing/2014/main" id="{62F07867-9209-4C9D-ADE1-630D0E52B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633" y="2540840"/>
              <a:ext cx="127745" cy="272850"/>
            </a:xfrm>
            <a:custGeom>
              <a:avLst/>
              <a:gdLst>
                <a:gd name="T0" fmla="*/ 127709 w 3547"/>
                <a:gd name="T1" fmla="*/ 36 h 7576"/>
                <a:gd name="T2" fmla="*/ 10444 w 3547"/>
                <a:gd name="T3" fmla="*/ 13830 h 7576"/>
                <a:gd name="T4" fmla="*/ 13794 w 3547"/>
                <a:gd name="T5" fmla="*/ 120830 h 7576"/>
                <a:gd name="T6" fmla="*/ 69077 w 3547"/>
                <a:gd name="T7" fmla="*/ 272706 h 7576"/>
                <a:gd name="T8" fmla="*/ 71093 w 3547"/>
                <a:gd name="T9" fmla="*/ 272814 h 7576"/>
                <a:gd name="T10" fmla="*/ 86364 w 3547"/>
                <a:gd name="T11" fmla="*/ 200172 h 7576"/>
                <a:gd name="T12" fmla="*/ 89713 w 3547"/>
                <a:gd name="T13" fmla="*/ 79485 h 7576"/>
                <a:gd name="T14" fmla="*/ 127709 w 3547"/>
                <a:gd name="T15" fmla="*/ 36 h 7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7" name="Google Shape;540;p35">
              <a:extLst>
                <a:ext uri="{FF2B5EF4-FFF2-40B4-BE49-F238E27FC236}">
                  <a16:creationId xmlns:a16="http://schemas.microsoft.com/office/drawing/2014/main" id="{75735404-D7DD-42BA-8247-79C728ECB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239" y="2536446"/>
              <a:ext cx="137253" cy="281601"/>
            </a:xfrm>
            <a:custGeom>
              <a:avLst/>
              <a:gdLst>
                <a:gd name="T0" fmla="*/ 132175 w 3811"/>
                <a:gd name="T1" fmla="*/ 0 h 7819"/>
                <a:gd name="T2" fmla="*/ 128069 w 3811"/>
                <a:gd name="T3" fmla="*/ 2413 h 7819"/>
                <a:gd name="T4" fmla="*/ 90109 w 3811"/>
                <a:gd name="T5" fmla="*/ 82006 h 7819"/>
                <a:gd name="T6" fmla="*/ 89749 w 3811"/>
                <a:gd name="T7" fmla="*/ 83627 h 7819"/>
                <a:gd name="T8" fmla="*/ 86256 w 3811"/>
                <a:gd name="T9" fmla="*/ 204565 h 7819"/>
                <a:gd name="T10" fmla="*/ 86832 w 3811"/>
                <a:gd name="T11" fmla="*/ 213065 h 7819"/>
                <a:gd name="T12" fmla="*/ 81106 w 3811"/>
                <a:gd name="T13" fmla="*/ 270544 h 7819"/>
                <a:gd name="T14" fmla="*/ 75559 w 3811"/>
                <a:gd name="T15" fmla="*/ 272669 h 7819"/>
                <a:gd name="T16" fmla="*/ 73939 w 3811"/>
                <a:gd name="T17" fmla="*/ 272561 h 7819"/>
                <a:gd name="T18" fmla="*/ 36879 w 3811"/>
                <a:gd name="T19" fmla="*/ 176329 h 7819"/>
                <a:gd name="T20" fmla="*/ 22329 w 3811"/>
                <a:gd name="T21" fmla="*/ 123459 h 7819"/>
                <a:gd name="T22" fmla="*/ 19196 w 3811"/>
                <a:gd name="T23" fmla="*/ 18836 h 7819"/>
                <a:gd name="T24" fmla="*/ 15414 w 3811"/>
                <a:gd name="T25" fmla="*/ 13830 h 7819"/>
                <a:gd name="T26" fmla="*/ 14946 w 3811"/>
                <a:gd name="T27" fmla="*/ 13794 h 7819"/>
                <a:gd name="T28" fmla="*/ 10444 w 3811"/>
                <a:gd name="T29" fmla="*/ 17719 h 7819"/>
                <a:gd name="T30" fmla="*/ 14190 w 3811"/>
                <a:gd name="T31" fmla="*/ 126953 h 7819"/>
                <a:gd name="T32" fmla="*/ 28200 w 3811"/>
                <a:gd name="T33" fmla="*/ 178346 h 7819"/>
                <a:gd name="T34" fmla="*/ 72966 w 3811"/>
                <a:gd name="T35" fmla="*/ 281457 h 7819"/>
                <a:gd name="T36" fmla="*/ 75451 w 3811"/>
                <a:gd name="T37" fmla="*/ 281601 h 7819"/>
                <a:gd name="T38" fmla="*/ 87228 w 3811"/>
                <a:gd name="T39" fmla="*/ 276955 h 7819"/>
                <a:gd name="T40" fmla="*/ 95620 w 3811"/>
                <a:gd name="T41" fmla="*/ 212308 h 7819"/>
                <a:gd name="T42" fmla="*/ 95116 w 3811"/>
                <a:gd name="T43" fmla="*/ 204565 h 7819"/>
                <a:gd name="T44" fmla="*/ 98645 w 3811"/>
                <a:gd name="T45" fmla="*/ 84851 h 7819"/>
                <a:gd name="T46" fmla="*/ 136101 w 3811"/>
                <a:gd name="T47" fmla="*/ 6447 h 7819"/>
                <a:gd name="T48" fmla="*/ 134084 w 3811"/>
                <a:gd name="T49" fmla="*/ 432 h 7819"/>
                <a:gd name="T50" fmla="*/ 132175 w 3811"/>
                <a:gd name="T51" fmla="*/ 0 h 78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8" name="Google Shape;541;p35">
              <a:extLst>
                <a:ext uri="{FF2B5EF4-FFF2-40B4-BE49-F238E27FC236}">
                  <a16:creationId xmlns:a16="http://schemas.microsoft.com/office/drawing/2014/main" id="{FE59B163-DB1A-4A9C-94AD-693E62FE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120" y="2543397"/>
              <a:ext cx="113303" cy="88201"/>
            </a:xfrm>
            <a:custGeom>
              <a:avLst/>
              <a:gdLst>
                <a:gd name="T0" fmla="*/ 31585 w 3146"/>
                <a:gd name="T1" fmla="*/ 0 h 2449"/>
                <a:gd name="T2" fmla="*/ 3782 w 3146"/>
                <a:gd name="T3" fmla="*/ 3638 h 2449"/>
                <a:gd name="T4" fmla="*/ 756 w 3146"/>
                <a:gd name="T5" fmla="*/ 9148 h 2449"/>
                <a:gd name="T6" fmla="*/ 5078 w 3146"/>
                <a:gd name="T7" fmla="*/ 12317 h 2449"/>
                <a:gd name="T8" fmla="*/ 6303 w 3146"/>
                <a:gd name="T9" fmla="*/ 12137 h 2449"/>
                <a:gd name="T10" fmla="*/ 31513 w 3146"/>
                <a:gd name="T11" fmla="*/ 9004 h 2449"/>
                <a:gd name="T12" fmla="*/ 72570 w 3146"/>
                <a:gd name="T13" fmla="*/ 20277 h 2449"/>
                <a:gd name="T14" fmla="*/ 104155 w 3146"/>
                <a:gd name="T15" fmla="*/ 84203 h 2449"/>
                <a:gd name="T16" fmla="*/ 108549 w 3146"/>
                <a:gd name="T17" fmla="*/ 88201 h 2449"/>
                <a:gd name="T18" fmla="*/ 109017 w 3146"/>
                <a:gd name="T19" fmla="*/ 88201 h 2449"/>
                <a:gd name="T20" fmla="*/ 113051 w 3146"/>
                <a:gd name="T21" fmla="*/ 83339 h 2449"/>
                <a:gd name="T22" fmla="*/ 77432 w 3146"/>
                <a:gd name="T23" fmla="*/ 12893 h 2449"/>
                <a:gd name="T24" fmla="*/ 31585 w 3146"/>
                <a:gd name="T25" fmla="*/ 0 h 24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49" name="Google Shape;542;p35">
              <a:extLst>
                <a:ext uri="{FF2B5EF4-FFF2-40B4-BE49-F238E27FC236}">
                  <a16:creationId xmlns:a16="http://schemas.microsoft.com/office/drawing/2014/main" id="{9EB00966-1B3B-4D39-9C22-8EAA8DF4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150" y="2488115"/>
              <a:ext cx="92487" cy="140134"/>
            </a:xfrm>
            <a:custGeom>
              <a:avLst/>
              <a:gdLst>
                <a:gd name="T0" fmla="*/ 88093 w 2568"/>
                <a:gd name="T1" fmla="*/ 0 h 3891"/>
                <a:gd name="T2" fmla="*/ 83447 w 2568"/>
                <a:gd name="T3" fmla="*/ 4286 h 3891"/>
                <a:gd name="T4" fmla="*/ 3133 w 2568"/>
                <a:gd name="T5" fmla="*/ 131562 h 3891"/>
                <a:gd name="T6" fmla="*/ 1261 w 2568"/>
                <a:gd name="T7" fmla="*/ 137685 h 3891"/>
                <a:gd name="T8" fmla="*/ 5150 w 2568"/>
                <a:gd name="T9" fmla="*/ 140098 h 3891"/>
                <a:gd name="T10" fmla="*/ 7275 w 2568"/>
                <a:gd name="T11" fmla="*/ 139594 h 3891"/>
                <a:gd name="T12" fmla="*/ 92487 w 2568"/>
                <a:gd name="T13" fmla="*/ 4646 h 3891"/>
                <a:gd name="T14" fmla="*/ 88093 w 2568"/>
                <a:gd name="T15" fmla="*/ 0 h 38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0" name="Google Shape;543;p35">
              <a:extLst>
                <a:ext uri="{FF2B5EF4-FFF2-40B4-BE49-F238E27FC236}">
                  <a16:creationId xmlns:a16="http://schemas.microsoft.com/office/drawing/2014/main" id="{393B155A-4E03-4242-8F26-A689D9F9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028" y="2977196"/>
              <a:ext cx="1302807" cy="740432"/>
            </a:xfrm>
            <a:custGeom>
              <a:avLst/>
              <a:gdLst>
                <a:gd name="T0" fmla="*/ 480548 w 36174"/>
                <a:gd name="T1" fmla="*/ 0 h 20559"/>
                <a:gd name="T2" fmla="*/ 473886 w 36174"/>
                <a:gd name="T3" fmla="*/ 360 h 20559"/>
                <a:gd name="T4" fmla="*/ 36 w 36174"/>
                <a:gd name="T5" fmla="*/ 134804 h 20559"/>
                <a:gd name="T6" fmla="*/ 631415 w 36174"/>
                <a:gd name="T7" fmla="*/ 740396 h 20559"/>
                <a:gd name="T8" fmla="*/ 1279973 w 36174"/>
                <a:gd name="T9" fmla="*/ 538388 h 20559"/>
                <a:gd name="T10" fmla="*/ 1287861 w 36174"/>
                <a:gd name="T11" fmla="*/ 503417 h 20559"/>
                <a:gd name="T12" fmla="*/ 516743 w 36174"/>
                <a:gd name="T13" fmla="*/ 10768 h 20559"/>
                <a:gd name="T14" fmla="*/ 480548 w 36174"/>
                <a:gd name="T15" fmla="*/ 0 h 205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1" name="Google Shape;544;p35">
              <a:extLst>
                <a:ext uri="{FF2B5EF4-FFF2-40B4-BE49-F238E27FC236}">
                  <a16:creationId xmlns:a16="http://schemas.microsoft.com/office/drawing/2014/main" id="{89464C28-14D8-42CE-A2E0-0CEDA966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274" y="2972875"/>
              <a:ext cx="1307453" cy="749112"/>
            </a:xfrm>
            <a:custGeom>
              <a:avLst/>
              <a:gdLst>
                <a:gd name="T0" fmla="*/ 485302 w 36303"/>
                <a:gd name="T1" fmla="*/ 8752 h 20800"/>
                <a:gd name="T2" fmla="*/ 519120 w 36303"/>
                <a:gd name="T3" fmla="*/ 18836 h 20800"/>
                <a:gd name="T4" fmla="*/ 1290238 w 36303"/>
                <a:gd name="T5" fmla="*/ 511521 h 20800"/>
                <a:gd name="T6" fmla="*/ 1296504 w 36303"/>
                <a:gd name="T7" fmla="*/ 527044 h 20800"/>
                <a:gd name="T8" fmla="*/ 1283503 w 36303"/>
                <a:gd name="T9" fmla="*/ 538460 h 20800"/>
                <a:gd name="T10" fmla="*/ 637394 w 36303"/>
                <a:gd name="T11" fmla="*/ 739568 h 20800"/>
                <a:gd name="T12" fmla="*/ 13398 w 36303"/>
                <a:gd name="T13" fmla="*/ 141251 h 20800"/>
                <a:gd name="T14" fmla="*/ 479180 w 36303"/>
                <a:gd name="T15" fmla="*/ 9076 h 20800"/>
                <a:gd name="T16" fmla="*/ 485302 w 36303"/>
                <a:gd name="T17" fmla="*/ 8752 h 20800"/>
                <a:gd name="T18" fmla="*/ 485446 w 36303"/>
                <a:gd name="T19" fmla="*/ 0 h 20800"/>
                <a:gd name="T20" fmla="*/ 477559 w 36303"/>
                <a:gd name="T21" fmla="*/ 432 h 20800"/>
                <a:gd name="T22" fmla="*/ 3493 w 36303"/>
                <a:gd name="T23" fmla="*/ 134732 h 20800"/>
                <a:gd name="T24" fmla="*/ 396 w 36303"/>
                <a:gd name="T25" fmla="*/ 138009 h 20800"/>
                <a:gd name="T26" fmla="*/ 1657 w 36303"/>
                <a:gd name="T27" fmla="*/ 142259 h 20800"/>
                <a:gd name="T28" fmla="*/ 633180 w 36303"/>
                <a:gd name="T29" fmla="*/ 747851 h 20800"/>
                <a:gd name="T30" fmla="*/ 636169 w 36303"/>
                <a:gd name="T31" fmla="*/ 749076 h 20800"/>
                <a:gd name="T32" fmla="*/ 637574 w 36303"/>
                <a:gd name="T33" fmla="*/ 748968 h 20800"/>
                <a:gd name="T34" fmla="*/ 1285340 w 36303"/>
                <a:gd name="T35" fmla="*/ 547104 h 20800"/>
                <a:gd name="T36" fmla="*/ 1305292 w 36303"/>
                <a:gd name="T37" fmla="*/ 528952 h 20800"/>
                <a:gd name="T38" fmla="*/ 1294992 w 36303"/>
                <a:gd name="T39" fmla="*/ 503994 h 20800"/>
                <a:gd name="T40" fmla="*/ 524018 w 36303"/>
                <a:gd name="T41" fmla="*/ 11309 h 20800"/>
                <a:gd name="T42" fmla="*/ 485446 w 36303"/>
                <a:gd name="T43" fmla="*/ 0 h 208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2" name="Google Shape;545;p35">
              <a:extLst>
                <a:ext uri="{FF2B5EF4-FFF2-40B4-BE49-F238E27FC236}">
                  <a16:creationId xmlns:a16="http://schemas.microsoft.com/office/drawing/2014/main" id="{BBB4E7BC-537D-4FA7-936D-F90C10677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558" y="3118519"/>
              <a:ext cx="144780" cy="68032"/>
            </a:xfrm>
            <a:custGeom>
              <a:avLst/>
              <a:gdLst>
                <a:gd name="T0" fmla="*/ 77576 w 4020"/>
                <a:gd name="T1" fmla="*/ 0 h 1889"/>
                <a:gd name="T2" fmla="*/ 36 w 4020"/>
                <a:gd name="T3" fmla="*/ 21789 h 1889"/>
                <a:gd name="T4" fmla="*/ 67168 w 4020"/>
                <a:gd name="T5" fmla="*/ 68032 h 1889"/>
                <a:gd name="T6" fmla="*/ 144780 w 4020"/>
                <a:gd name="T7" fmla="*/ 46099 h 1889"/>
                <a:gd name="T8" fmla="*/ 77576 w 4020"/>
                <a:gd name="T9" fmla="*/ 0 h 1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3" name="Google Shape;546;p35">
              <a:extLst>
                <a:ext uri="{FF2B5EF4-FFF2-40B4-BE49-F238E27FC236}">
                  <a16:creationId xmlns:a16="http://schemas.microsoft.com/office/drawing/2014/main" id="{28E2E9BE-AD95-43AE-8958-218D9EE86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700" y="3223502"/>
              <a:ext cx="144780" cy="68068"/>
            </a:xfrm>
            <a:custGeom>
              <a:avLst/>
              <a:gdLst>
                <a:gd name="T0" fmla="*/ 77576 w 4020"/>
                <a:gd name="T1" fmla="*/ 0 h 1890"/>
                <a:gd name="T2" fmla="*/ 0 w 4020"/>
                <a:gd name="T3" fmla="*/ 21789 h 1890"/>
                <a:gd name="T4" fmla="*/ 67024 w 4020"/>
                <a:gd name="T5" fmla="*/ 68068 h 1890"/>
                <a:gd name="T6" fmla="*/ 144744 w 4020"/>
                <a:gd name="T7" fmla="*/ 46243 h 1890"/>
                <a:gd name="T8" fmla="*/ 77576 w 4020"/>
                <a:gd name="T9" fmla="*/ 0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4" name="Google Shape;547;p35">
              <a:extLst>
                <a:ext uri="{FF2B5EF4-FFF2-40B4-BE49-F238E27FC236}">
                  <a16:creationId xmlns:a16="http://schemas.microsoft.com/office/drawing/2014/main" id="{B0F0C172-5C3A-4F4B-AD12-4BB72CBF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359" y="3146682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79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5" name="Google Shape;548;p35">
              <a:extLst>
                <a:ext uri="{FF2B5EF4-FFF2-40B4-BE49-F238E27FC236}">
                  <a16:creationId xmlns:a16="http://schemas.microsoft.com/office/drawing/2014/main" id="{2DAECDAC-76B1-4513-94D9-25526BDC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403" y="3200560"/>
              <a:ext cx="144780" cy="68212"/>
            </a:xfrm>
            <a:custGeom>
              <a:avLst/>
              <a:gdLst>
                <a:gd name="T0" fmla="*/ 77612 w 4020"/>
                <a:gd name="T1" fmla="*/ 36 h 1894"/>
                <a:gd name="T2" fmla="*/ 0 w 4020"/>
                <a:gd name="T3" fmla="*/ 21969 h 1894"/>
                <a:gd name="T4" fmla="*/ 67204 w 4020"/>
                <a:gd name="T5" fmla="*/ 68212 h 1894"/>
                <a:gd name="T6" fmla="*/ 144744 w 4020"/>
                <a:gd name="T7" fmla="*/ 46243 h 1894"/>
                <a:gd name="T8" fmla="*/ 77612 w 4020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6" name="Google Shape;549;p35">
              <a:extLst>
                <a:ext uri="{FF2B5EF4-FFF2-40B4-BE49-F238E27FC236}">
                  <a16:creationId xmlns:a16="http://schemas.microsoft.com/office/drawing/2014/main" id="{18A34B6D-F2A8-4646-84CA-DB0F6CF7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746" y="3172253"/>
              <a:ext cx="144780" cy="68212"/>
            </a:xfrm>
            <a:custGeom>
              <a:avLst/>
              <a:gdLst>
                <a:gd name="T0" fmla="*/ 77576 w 4020"/>
                <a:gd name="T1" fmla="*/ 0 h 1894"/>
                <a:gd name="T2" fmla="*/ 36 w 4020"/>
                <a:gd name="T3" fmla="*/ 21933 h 1894"/>
                <a:gd name="T4" fmla="*/ 67060 w 4020"/>
                <a:gd name="T5" fmla="*/ 68176 h 1894"/>
                <a:gd name="T6" fmla="*/ 144780 w 4020"/>
                <a:gd name="T7" fmla="*/ 46243 h 1894"/>
                <a:gd name="T8" fmla="*/ 77576 w 4020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7" name="Google Shape;550;p35">
              <a:extLst>
                <a:ext uri="{FF2B5EF4-FFF2-40B4-BE49-F238E27FC236}">
                  <a16:creationId xmlns:a16="http://schemas.microsoft.com/office/drawing/2014/main" id="{25004994-9599-42BB-AF14-A0D255064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125" y="3144053"/>
              <a:ext cx="144600" cy="68068"/>
            </a:xfrm>
            <a:custGeom>
              <a:avLst/>
              <a:gdLst>
                <a:gd name="T0" fmla="*/ 77576 w 4015"/>
                <a:gd name="T1" fmla="*/ 36 h 1890"/>
                <a:gd name="T2" fmla="*/ 0 w 4015"/>
                <a:gd name="T3" fmla="*/ 21969 h 1890"/>
                <a:gd name="T4" fmla="*/ 67024 w 4015"/>
                <a:gd name="T5" fmla="*/ 68068 h 1890"/>
                <a:gd name="T6" fmla="*/ 144600 w 4015"/>
                <a:gd name="T7" fmla="*/ 46243 h 1890"/>
                <a:gd name="T8" fmla="*/ 77576 w 4015"/>
                <a:gd name="T9" fmla="*/ 36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8" name="Google Shape;551;p35">
              <a:extLst>
                <a:ext uri="{FF2B5EF4-FFF2-40B4-BE49-F238E27FC236}">
                  <a16:creationId xmlns:a16="http://schemas.microsoft.com/office/drawing/2014/main" id="{D0AA7EAF-E66C-4C27-9E31-4A52E7C7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921" y="3413336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59" name="Google Shape;552;p35">
              <a:extLst>
                <a:ext uri="{FF2B5EF4-FFF2-40B4-BE49-F238E27FC236}">
                  <a16:creationId xmlns:a16="http://schemas.microsoft.com/office/drawing/2014/main" id="{4CDF5191-7C81-4DF7-A336-08D6D995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308" y="3438907"/>
              <a:ext cx="144780" cy="68212"/>
            </a:xfrm>
            <a:custGeom>
              <a:avLst/>
              <a:gdLst>
                <a:gd name="T0" fmla="*/ 77576 w 4020"/>
                <a:gd name="T1" fmla="*/ 0 h 1894"/>
                <a:gd name="T2" fmla="*/ 36 w 4020"/>
                <a:gd name="T3" fmla="*/ 21933 h 1894"/>
                <a:gd name="T4" fmla="*/ 67060 w 4020"/>
                <a:gd name="T5" fmla="*/ 68176 h 1894"/>
                <a:gd name="T6" fmla="*/ 144780 w 4020"/>
                <a:gd name="T7" fmla="*/ 46243 h 1894"/>
                <a:gd name="T8" fmla="*/ 77576 w 4020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0" name="Google Shape;553;p35">
              <a:extLst>
                <a:ext uri="{FF2B5EF4-FFF2-40B4-BE49-F238E27FC236}">
                  <a16:creationId xmlns:a16="http://schemas.microsoft.com/office/drawing/2014/main" id="{CC51DD11-2364-4745-874A-84CF78862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88" y="3277272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0 w 4016"/>
                <a:gd name="T3" fmla="*/ 21933 h 1894"/>
                <a:gd name="T4" fmla="*/ 67024 w 4016"/>
                <a:gd name="T5" fmla="*/ 68176 h 1894"/>
                <a:gd name="T6" fmla="*/ 144636 w 4016"/>
                <a:gd name="T7" fmla="*/ 46207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1" name="Google Shape;554;p35">
              <a:extLst>
                <a:ext uri="{FF2B5EF4-FFF2-40B4-BE49-F238E27FC236}">
                  <a16:creationId xmlns:a16="http://schemas.microsoft.com/office/drawing/2014/main" id="{C869625E-CC05-42EC-AFBA-F2EAEF20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965" y="3467214"/>
              <a:ext cx="144780" cy="68176"/>
            </a:xfrm>
            <a:custGeom>
              <a:avLst/>
              <a:gdLst>
                <a:gd name="T0" fmla="*/ 77720 w 4020"/>
                <a:gd name="T1" fmla="*/ 36 h 1893"/>
                <a:gd name="T2" fmla="*/ 36 w 4020"/>
                <a:gd name="T3" fmla="*/ 21933 h 1893"/>
                <a:gd name="T4" fmla="*/ 67204 w 4020"/>
                <a:gd name="T5" fmla="*/ 68176 h 1893"/>
                <a:gd name="T6" fmla="*/ 144744 w 4020"/>
                <a:gd name="T7" fmla="*/ 46243 h 1893"/>
                <a:gd name="T8" fmla="*/ 77720 w 4020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2" name="Google Shape;555;p35">
              <a:extLst>
                <a:ext uri="{FF2B5EF4-FFF2-40B4-BE49-F238E27FC236}">
                  <a16:creationId xmlns:a16="http://schemas.microsoft.com/office/drawing/2014/main" id="{C7645D86-9BC4-49F9-AA63-4C43E40F7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076" y="333115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0 w 4016"/>
                <a:gd name="T3" fmla="*/ 21933 h 1893"/>
                <a:gd name="T4" fmla="*/ 67024 w 4016"/>
                <a:gd name="T5" fmla="*/ 68176 h 1893"/>
                <a:gd name="T6" fmla="*/ 144636 w 4016"/>
                <a:gd name="T7" fmla="*/ 46243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3" name="Google Shape;556;p35">
              <a:extLst>
                <a:ext uri="{FF2B5EF4-FFF2-40B4-BE49-F238E27FC236}">
                  <a16:creationId xmlns:a16="http://schemas.microsoft.com/office/drawing/2014/main" id="{2F95CD78-D085-4697-9DE1-3B43691A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20" y="3384993"/>
              <a:ext cx="144780" cy="68212"/>
            </a:xfrm>
            <a:custGeom>
              <a:avLst/>
              <a:gdLst>
                <a:gd name="T0" fmla="*/ 77576 w 4020"/>
                <a:gd name="T1" fmla="*/ 36 h 1894"/>
                <a:gd name="T2" fmla="*/ 36 w 4020"/>
                <a:gd name="T3" fmla="*/ 21969 h 1894"/>
                <a:gd name="T4" fmla="*/ 67168 w 4020"/>
                <a:gd name="T5" fmla="*/ 68212 h 1894"/>
                <a:gd name="T6" fmla="*/ 144780 w 4020"/>
                <a:gd name="T7" fmla="*/ 46279 h 1894"/>
                <a:gd name="T8" fmla="*/ 77576 w 4020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4" name="Google Shape;557;p35">
              <a:extLst>
                <a:ext uri="{FF2B5EF4-FFF2-40B4-BE49-F238E27FC236}">
                  <a16:creationId xmlns:a16="http://schemas.microsoft.com/office/drawing/2014/main" id="{9A675BDD-0C5C-422B-AFD4-2B45A90E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591" y="3254475"/>
              <a:ext cx="144780" cy="68176"/>
            </a:xfrm>
            <a:custGeom>
              <a:avLst/>
              <a:gdLst>
                <a:gd name="T0" fmla="*/ 77612 w 4020"/>
                <a:gd name="T1" fmla="*/ 0 h 1893"/>
                <a:gd name="T2" fmla="*/ 0 w 4020"/>
                <a:gd name="T3" fmla="*/ 21933 h 1893"/>
                <a:gd name="T4" fmla="*/ 67060 w 4020"/>
                <a:gd name="T5" fmla="*/ 68140 h 1893"/>
                <a:gd name="T6" fmla="*/ 144744 w 4020"/>
                <a:gd name="T7" fmla="*/ 46243 h 1893"/>
                <a:gd name="T8" fmla="*/ 77612 w 4020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5" name="Google Shape;558;p35">
              <a:extLst>
                <a:ext uri="{FF2B5EF4-FFF2-40B4-BE49-F238E27FC236}">
                  <a16:creationId xmlns:a16="http://schemas.microsoft.com/office/drawing/2014/main" id="{49CDEDFA-A0A9-4925-892E-EEEFA4F9D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313" y="3197823"/>
              <a:ext cx="144600" cy="68176"/>
            </a:xfrm>
            <a:custGeom>
              <a:avLst/>
              <a:gdLst>
                <a:gd name="T0" fmla="*/ 77576 w 4015"/>
                <a:gd name="T1" fmla="*/ 0 h 1893"/>
                <a:gd name="T2" fmla="*/ 0 w 4015"/>
                <a:gd name="T3" fmla="*/ 21933 h 1893"/>
                <a:gd name="T4" fmla="*/ 67024 w 4015"/>
                <a:gd name="T5" fmla="*/ 68176 h 1893"/>
                <a:gd name="T6" fmla="*/ 144600 w 4015"/>
                <a:gd name="T7" fmla="*/ 46243 h 1893"/>
                <a:gd name="T8" fmla="*/ 77576 w 4015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6" name="Google Shape;559;p35">
              <a:extLst>
                <a:ext uri="{FF2B5EF4-FFF2-40B4-BE49-F238E27FC236}">
                  <a16:creationId xmlns:a16="http://schemas.microsoft.com/office/drawing/2014/main" id="{E8CF5BB6-69F5-484D-B7B7-E2D4119E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578" y="344168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0 w 4016"/>
                <a:gd name="T3" fmla="*/ 21933 h 1893"/>
                <a:gd name="T4" fmla="*/ 67060 w 4016"/>
                <a:gd name="T5" fmla="*/ 68140 h 1893"/>
                <a:gd name="T6" fmla="*/ 144600 w 4016"/>
                <a:gd name="T7" fmla="*/ 46207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7" name="Google Shape;560;p35">
              <a:extLst>
                <a:ext uri="{FF2B5EF4-FFF2-40B4-BE49-F238E27FC236}">
                  <a16:creationId xmlns:a16="http://schemas.microsoft.com/office/drawing/2014/main" id="{992455E0-578F-415E-B959-7A703CA7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122" y="3280009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69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8" name="Google Shape;561;p35">
              <a:extLst>
                <a:ext uri="{FF2B5EF4-FFF2-40B4-BE49-F238E27FC236}">
                  <a16:creationId xmlns:a16="http://schemas.microsoft.com/office/drawing/2014/main" id="{FAE240EE-F706-4BFC-A390-CCD3D5D5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357" y="3251702"/>
              <a:ext cx="144744" cy="68212"/>
            </a:xfrm>
            <a:custGeom>
              <a:avLst/>
              <a:gdLst>
                <a:gd name="T0" fmla="*/ 77576 w 4019"/>
                <a:gd name="T1" fmla="*/ 0 h 1894"/>
                <a:gd name="T2" fmla="*/ 36 w 4019"/>
                <a:gd name="T3" fmla="*/ 21933 h 1894"/>
                <a:gd name="T4" fmla="*/ 67168 w 4019"/>
                <a:gd name="T5" fmla="*/ 68176 h 1894"/>
                <a:gd name="T6" fmla="*/ 144744 w 4019"/>
                <a:gd name="T7" fmla="*/ 46243 h 1894"/>
                <a:gd name="T8" fmla="*/ 77576 w 4019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69" name="Google Shape;562;p35">
              <a:extLst>
                <a:ext uri="{FF2B5EF4-FFF2-40B4-BE49-F238E27FC236}">
                  <a16:creationId xmlns:a16="http://schemas.microsoft.com/office/drawing/2014/main" id="{C16813DE-F20C-4BBD-90B1-FF50A1204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689" y="3134941"/>
              <a:ext cx="92414" cy="44370"/>
            </a:xfrm>
            <a:custGeom>
              <a:avLst/>
              <a:gdLst>
                <a:gd name="T0" fmla="*/ 53158 w 2566"/>
                <a:gd name="T1" fmla="*/ 0 h 1232"/>
                <a:gd name="T2" fmla="*/ 36 w 2566"/>
                <a:gd name="T3" fmla="*/ 14874 h 1232"/>
                <a:gd name="T4" fmla="*/ 31081 w 2566"/>
                <a:gd name="T5" fmla="*/ 44370 h 1232"/>
                <a:gd name="T6" fmla="*/ 92378 w 2566"/>
                <a:gd name="T7" fmla="*/ 27083 h 1232"/>
                <a:gd name="T8" fmla="*/ 53158 w 2566"/>
                <a:gd name="T9" fmla="*/ 0 h 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0" name="Google Shape;563;p35">
              <a:extLst>
                <a:ext uri="{FF2B5EF4-FFF2-40B4-BE49-F238E27FC236}">
                  <a16:creationId xmlns:a16="http://schemas.microsoft.com/office/drawing/2014/main" id="{76FAAF92-2A17-4B20-B3D9-95C0A86B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558" y="3169624"/>
              <a:ext cx="130734" cy="68176"/>
            </a:xfrm>
            <a:custGeom>
              <a:avLst/>
              <a:gdLst>
                <a:gd name="T0" fmla="*/ 63530 w 3630"/>
                <a:gd name="T1" fmla="*/ 36 h 1893"/>
                <a:gd name="T2" fmla="*/ 0 w 3630"/>
                <a:gd name="T3" fmla="*/ 17935 h 1893"/>
                <a:gd name="T4" fmla="*/ 52510 w 3630"/>
                <a:gd name="T5" fmla="*/ 67672 h 1893"/>
                <a:gd name="T6" fmla="*/ 53158 w 3630"/>
                <a:gd name="T7" fmla="*/ 68176 h 1893"/>
                <a:gd name="T8" fmla="*/ 130698 w 3630"/>
                <a:gd name="T9" fmla="*/ 46243 h 1893"/>
                <a:gd name="T10" fmla="*/ 63530 w 3630"/>
                <a:gd name="T11" fmla="*/ 36 h 18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1" name="Google Shape;564;p35">
              <a:extLst>
                <a:ext uri="{FF2B5EF4-FFF2-40B4-BE49-F238E27FC236}">
                  <a16:creationId xmlns:a16="http://schemas.microsoft.com/office/drawing/2014/main" id="{95D7319E-658E-4154-90F8-2B5E08752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34" y="3226131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33 h 1894"/>
                <a:gd name="T4" fmla="*/ 67060 w 4016"/>
                <a:gd name="T5" fmla="*/ 68212 h 1894"/>
                <a:gd name="T6" fmla="*/ 144600 w 4016"/>
                <a:gd name="T7" fmla="*/ 46243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2" name="Google Shape;565;p35">
              <a:extLst>
                <a:ext uri="{FF2B5EF4-FFF2-40B4-BE49-F238E27FC236}">
                  <a16:creationId xmlns:a16="http://schemas.microsoft.com/office/drawing/2014/main" id="{7E1B3F08-3EFE-4B6C-9261-EE90F056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545" y="3305580"/>
              <a:ext cx="144744" cy="68176"/>
            </a:xfrm>
            <a:custGeom>
              <a:avLst/>
              <a:gdLst>
                <a:gd name="T0" fmla="*/ 77576 w 4019"/>
                <a:gd name="T1" fmla="*/ 36 h 1893"/>
                <a:gd name="T2" fmla="*/ 36 w 4019"/>
                <a:gd name="T3" fmla="*/ 21933 h 1893"/>
                <a:gd name="T4" fmla="*/ 67060 w 4019"/>
                <a:gd name="T5" fmla="*/ 68176 h 1893"/>
                <a:gd name="T6" fmla="*/ 144744 w 4019"/>
                <a:gd name="T7" fmla="*/ 46243 h 1893"/>
                <a:gd name="T8" fmla="*/ 77576 w 4019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3" name="Google Shape;566;p35">
              <a:extLst>
                <a:ext uri="{FF2B5EF4-FFF2-40B4-BE49-F238E27FC236}">
                  <a16:creationId xmlns:a16="http://schemas.microsoft.com/office/drawing/2014/main" id="{223B4291-0A6D-4260-BB28-9FBBFC0C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967" y="3362195"/>
              <a:ext cx="144636" cy="68212"/>
            </a:xfrm>
            <a:custGeom>
              <a:avLst/>
              <a:gdLst>
                <a:gd name="T0" fmla="*/ 77612 w 4016"/>
                <a:gd name="T1" fmla="*/ 36 h 1894"/>
                <a:gd name="T2" fmla="*/ 0 w 4016"/>
                <a:gd name="T3" fmla="*/ 21969 h 1894"/>
                <a:gd name="T4" fmla="*/ 67060 w 4016"/>
                <a:gd name="T5" fmla="*/ 68212 h 1894"/>
                <a:gd name="T6" fmla="*/ 144636 w 4016"/>
                <a:gd name="T7" fmla="*/ 46243 h 1894"/>
                <a:gd name="T8" fmla="*/ 77612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4" name="Google Shape;567;p35">
              <a:extLst>
                <a:ext uri="{FF2B5EF4-FFF2-40B4-BE49-F238E27FC236}">
                  <a16:creationId xmlns:a16="http://schemas.microsoft.com/office/drawing/2014/main" id="{67085FA6-BD8B-40BD-BCE7-A51AFDEAB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779" y="3308317"/>
              <a:ext cx="144636" cy="68212"/>
            </a:xfrm>
            <a:custGeom>
              <a:avLst/>
              <a:gdLst>
                <a:gd name="T0" fmla="*/ 77612 w 4016"/>
                <a:gd name="T1" fmla="*/ 36 h 1894"/>
                <a:gd name="T2" fmla="*/ 0 w 4016"/>
                <a:gd name="T3" fmla="*/ 21933 h 1894"/>
                <a:gd name="T4" fmla="*/ 67060 w 4016"/>
                <a:gd name="T5" fmla="*/ 68212 h 1894"/>
                <a:gd name="T6" fmla="*/ 144636 w 4016"/>
                <a:gd name="T7" fmla="*/ 46279 h 1894"/>
                <a:gd name="T8" fmla="*/ 77612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5" name="Google Shape;568;p35">
              <a:extLst>
                <a:ext uri="{FF2B5EF4-FFF2-40B4-BE49-F238E27FC236}">
                  <a16:creationId xmlns:a16="http://schemas.microsoft.com/office/drawing/2014/main" id="{5342747A-1929-4487-A4AE-109AB2F9A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390" y="3387766"/>
              <a:ext cx="144744" cy="68212"/>
            </a:xfrm>
            <a:custGeom>
              <a:avLst/>
              <a:gdLst>
                <a:gd name="T0" fmla="*/ 77576 w 4019"/>
                <a:gd name="T1" fmla="*/ 36 h 1894"/>
                <a:gd name="T2" fmla="*/ 0 w 4019"/>
                <a:gd name="T3" fmla="*/ 21933 h 1894"/>
                <a:gd name="T4" fmla="*/ 67060 w 4019"/>
                <a:gd name="T5" fmla="*/ 68212 h 1894"/>
                <a:gd name="T6" fmla="*/ 144708 w 4019"/>
                <a:gd name="T7" fmla="*/ 46243 h 1894"/>
                <a:gd name="T8" fmla="*/ 77576 w 4019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6" name="Google Shape;569;p35">
              <a:extLst>
                <a:ext uri="{FF2B5EF4-FFF2-40B4-BE49-F238E27FC236}">
                  <a16:creationId xmlns:a16="http://schemas.microsoft.com/office/drawing/2014/main" id="{4665D3BE-9CB0-40AE-A0E9-0983630AC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202" y="3333887"/>
              <a:ext cx="144744" cy="68212"/>
            </a:xfrm>
            <a:custGeom>
              <a:avLst/>
              <a:gdLst>
                <a:gd name="T0" fmla="*/ 77576 w 4019"/>
                <a:gd name="T1" fmla="*/ 0 h 1894"/>
                <a:gd name="T2" fmla="*/ 0 w 4019"/>
                <a:gd name="T3" fmla="*/ 21933 h 1894"/>
                <a:gd name="T4" fmla="*/ 67168 w 4019"/>
                <a:gd name="T5" fmla="*/ 68176 h 1894"/>
                <a:gd name="T6" fmla="*/ 144708 w 4019"/>
                <a:gd name="T7" fmla="*/ 46279 h 1894"/>
                <a:gd name="T8" fmla="*/ 77576 w 4019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7" name="Google Shape;570;p35">
              <a:extLst>
                <a:ext uri="{FF2B5EF4-FFF2-40B4-BE49-F238E27FC236}">
                  <a16:creationId xmlns:a16="http://schemas.microsoft.com/office/drawing/2014/main" id="{11A8D1D7-B219-45D6-9560-97C8CE5CB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33" y="3359458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8" name="Google Shape;571;p35">
              <a:extLst>
                <a:ext uri="{FF2B5EF4-FFF2-40B4-BE49-F238E27FC236}">
                  <a16:creationId xmlns:a16="http://schemas.microsoft.com/office/drawing/2014/main" id="{E7D3EA5F-787B-47C1-8C3C-69D3973E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944" y="3302951"/>
              <a:ext cx="73110" cy="51898"/>
            </a:xfrm>
            <a:custGeom>
              <a:avLst/>
              <a:gdLst>
                <a:gd name="T0" fmla="*/ 5942 w 2030"/>
                <a:gd name="T1" fmla="*/ 0 h 1441"/>
                <a:gd name="T2" fmla="*/ 36 w 2030"/>
                <a:gd name="T3" fmla="*/ 1621 h 1441"/>
                <a:gd name="T4" fmla="*/ 52906 w 2030"/>
                <a:gd name="T5" fmla="*/ 51898 h 1441"/>
                <a:gd name="T6" fmla="*/ 73074 w 2030"/>
                <a:gd name="T7" fmla="*/ 46100 h 1441"/>
                <a:gd name="T8" fmla="*/ 5942 w 2030"/>
                <a:gd name="T9" fmla="*/ 0 h 1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79" name="Google Shape;572;p35">
              <a:extLst>
                <a:ext uri="{FF2B5EF4-FFF2-40B4-BE49-F238E27FC236}">
                  <a16:creationId xmlns:a16="http://schemas.microsoft.com/office/drawing/2014/main" id="{09AD2AF5-1001-4817-B74C-468BE032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766" y="3495522"/>
              <a:ext cx="156017" cy="77360"/>
            </a:xfrm>
            <a:custGeom>
              <a:avLst/>
              <a:gdLst>
                <a:gd name="T0" fmla="*/ 77576 w 4332"/>
                <a:gd name="T1" fmla="*/ 36 h 2148"/>
                <a:gd name="T2" fmla="*/ 0 w 4332"/>
                <a:gd name="T3" fmla="*/ 21825 h 2148"/>
                <a:gd name="T4" fmla="*/ 80458 w 4332"/>
                <a:gd name="T5" fmla="*/ 77324 h 2148"/>
                <a:gd name="T6" fmla="*/ 156017 w 4332"/>
                <a:gd name="T7" fmla="*/ 54022 h 2148"/>
                <a:gd name="T8" fmla="*/ 77576 w 4332"/>
                <a:gd name="T9" fmla="*/ 36 h 2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0" name="Google Shape;573;p35">
              <a:extLst>
                <a:ext uri="{FF2B5EF4-FFF2-40B4-BE49-F238E27FC236}">
                  <a16:creationId xmlns:a16="http://schemas.microsoft.com/office/drawing/2014/main" id="{B80E5D6A-E9ED-46EC-B819-A85CA3CE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153" y="3521093"/>
              <a:ext cx="158430" cy="78981"/>
            </a:xfrm>
            <a:custGeom>
              <a:avLst/>
              <a:gdLst>
                <a:gd name="T0" fmla="*/ 77612 w 4399"/>
                <a:gd name="T1" fmla="*/ 0 h 2193"/>
                <a:gd name="T2" fmla="*/ 36 w 4399"/>
                <a:gd name="T3" fmla="*/ 21933 h 2193"/>
                <a:gd name="T4" fmla="*/ 82871 w 4399"/>
                <a:gd name="T5" fmla="*/ 78945 h 2193"/>
                <a:gd name="T6" fmla="*/ 158394 w 4399"/>
                <a:gd name="T7" fmla="*/ 55643 h 2193"/>
                <a:gd name="T8" fmla="*/ 77612 w 4399"/>
                <a:gd name="T9" fmla="*/ 0 h 2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1" name="Google Shape;574;p35">
              <a:extLst>
                <a:ext uri="{FF2B5EF4-FFF2-40B4-BE49-F238E27FC236}">
                  <a16:creationId xmlns:a16="http://schemas.microsoft.com/office/drawing/2014/main" id="{8F2984CD-2C4A-468E-A624-96B296BE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259" y="3410563"/>
              <a:ext cx="106028" cy="61334"/>
            </a:xfrm>
            <a:custGeom>
              <a:avLst/>
              <a:gdLst>
                <a:gd name="T0" fmla="*/ 39004 w 2944"/>
                <a:gd name="T1" fmla="*/ 36 h 1703"/>
                <a:gd name="T2" fmla="*/ 0 w 2944"/>
                <a:gd name="T3" fmla="*/ 11057 h 1703"/>
                <a:gd name="T4" fmla="*/ 53050 w 2944"/>
                <a:gd name="T5" fmla="*/ 61298 h 1703"/>
                <a:gd name="T6" fmla="*/ 106028 w 2944"/>
                <a:gd name="T7" fmla="*/ 46280 h 1703"/>
                <a:gd name="T8" fmla="*/ 39004 w 2944"/>
                <a:gd name="T9" fmla="*/ 36 h 1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2" name="Google Shape;575;p35">
              <a:extLst>
                <a:ext uri="{FF2B5EF4-FFF2-40B4-BE49-F238E27FC236}">
                  <a16:creationId xmlns:a16="http://schemas.microsoft.com/office/drawing/2014/main" id="{3CB91C18-78C1-42CD-9987-10D63B5C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047" y="3416109"/>
              <a:ext cx="144744" cy="68068"/>
            </a:xfrm>
            <a:custGeom>
              <a:avLst/>
              <a:gdLst>
                <a:gd name="T0" fmla="*/ 77576 w 4019"/>
                <a:gd name="T1" fmla="*/ 0 h 1890"/>
                <a:gd name="T2" fmla="*/ 0 w 4019"/>
                <a:gd name="T3" fmla="*/ 21933 h 1890"/>
                <a:gd name="T4" fmla="*/ 67168 w 4019"/>
                <a:gd name="T5" fmla="*/ 68032 h 1890"/>
                <a:gd name="T6" fmla="*/ 144744 w 4019"/>
                <a:gd name="T7" fmla="*/ 46243 h 1890"/>
                <a:gd name="T8" fmla="*/ 77576 w 4019"/>
                <a:gd name="T9" fmla="*/ 0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3" name="Google Shape;576;p35">
              <a:extLst>
                <a:ext uri="{FF2B5EF4-FFF2-40B4-BE49-F238E27FC236}">
                  <a16:creationId xmlns:a16="http://schemas.microsoft.com/office/drawing/2014/main" id="{5B855411-BA2F-4F22-9809-8B651A12B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024" y="3464441"/>
              <a:ext cx="122451" cy="65979"/>
            </a:xfrm>
            <a:custGeom>
              <a:avLst/>
              <a:gdLst>
                <a:gd name="T0" fmla="*/ 55427 w 3400"/>
                <a:gd name="T1" fmla="*/ 36 h 1832"/>
                <a:gd name="T2" fmla="*/ 36 w 3400"/>
                <a:gd name="T3" fmla="*/ 15702 h 1832"/>
                <a:gd name="T4" fmla="*/ 52906 w 3400"/>
                <a:gd name="T5" fmla="*/ 65943 h 1832"/>
                <a:gd name="T6" fmla="*/ 122451 w 3400"/>
                <a:gd name="T7" fmla="*/ 46243 h 1832"/>
                <a:gd name="T8" fmla="*/ 55427 w 3400"/>
                <a:gd name="T9" fmla="*/ 36 h 1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4" name="Google Shape;577;p35">
              <a:extLst>
                <a:ext uri="{FF2B5EF4-FFF2-40B4-BE49-F238E27FC236}">
                  <a16:creationId xmlns:a16="http://schemas.microsoft.com/office/drawing/2014/main" id="{166E7DF3-40D2-4191-BF3A-0DA3E755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81" y="3518356"/>
              <a:ext cx="138982" cy="70553"/>
            </a:xfrm>
            <a:custGeom>
              <a:avLst/>
              <a:gdLst>
                <a:gd name="T0" fmla="*/ 71814 w 3859"/>
                <a:gd name="T1" fmla="*/ 0 h 1959"/>
                <a:gd name="T2" fmla="*/ 0 w 3859"/>
                <a:gd name="T3" fmla="*/ 20312 h 1959"/>
                <a:gd name="T4" fmla="*/ 52906 w 3859"/>
                <a:gd name="T5" fmla="*/ 70517 h 1959"/>
                <a:gd name="T6" fmla="*/ 138982 w 3859"/>
                <a:gd name="T7" fmla="*/ 46243 h 1959"/>
                <a:gd name="T8" fmla="*/ 71814 w 3859"/>
                <a:gd name="T9" fmla="*/ 0 h 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5" name="Google Shape;578;p35">
              <a:extLst>
                <a:ext uri="{FF2B5EF4-FFF2-40B4-BE49-F238E27FC236}">
                  <a16:creationId xmlns:a16="http://schemas.microsoft.com/office/drawing/2014/main" id="{FDCF7330-30F1-4543-8748-3D0B29A45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496" y="3492785"/>
              <a:ext cx="144636" cy="68176"/>
            </a:xfrm>
            <a:custGeom>
              <a:avLst/>
              <a:gdLst>
                <a:gd name="T0" fmla="*/ 77576 w 4016"/>
                <a:gd name="T1" fmla="*/ 36 h 1893"/>
                <a:gd name="T2" fmla="*/ 36 w 4016"/>
                <a:gd name="T3" fmla="*/ 21933 h 1893"/>
                <a:gd name="T4" fmla="*/ 67060 w 4016"/>
                <a:gd name="T5" fmla="*/ 68176 h 1893"/>
                <a:gd name="T6" fmla="*/ 144636 w 4016"/>
                <a:gd name="T7" fmla="*/ 46243 h 1893"/>
                <a:gd name="T8" fmla="*/ 77576 w 4016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6" name="Google Shape;579;p35">
              <a:extLst>
                <a:ext uri="{FF2B5EF4-FFF2-40B4-BE49-F238E27FC236}">
                  <a16:creationId xmlns:a16="http://schemas.microsoft.com/office/drawing/2014/main" id="{490E65B9-8492-4343-9DEC-78EC952F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812" y="3438511"/>
              <a:ext cx="157169" cy="79989"/>
            </a:xfrm>
            <a:custGeom>
              <a:avLst/>
              <a:gdLst>
                <a:gd name="T0" fmla="*/ 98249 w 4364"/>
                <a:gd name="T1" fmla="*/ 0 h 2221"/>
                <a:gd name="T2" fmla="*/ 36 w 4364"/>
                <a:gd name="T3" fmla="*/ 27695 h 2221"/>
                <a:gd name="T4" fmla="*/ 75847 w 4364"/>
                <a:gd name="T5" fmla="*/ 79989 h 2221"/>
                <a:gd name="T6" fmla="*/ 134840 w 4364"/>
                <a:gd name="T7" fmla="*/ 61801 h 2221"/>
                <a:gd name="T8" fmla="*/ 142619 w 4364"/>
                <a:gd name="T9" fmla="*/ 27984 h 2221"/>
                <a:gd name="T10" fmla="*/ 98249 w 4364"/>
                <a:gd name="T11" fmla="*/ 0 h 2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7" name="Google Shape;580;p35">
              <a:extLst>
                <a:ext uri="{FF2B5EF4-FFF2-40B4-BE49-F238E27FC236}">
                  <a16:creationId xmlns:a16="http://schemas.microsoft.com/office/drawing/2014/main" id="{B77A65C2-DD89-4F82-A00D-03D5559EA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338" y="3572198"/>
              <a:ext cx="173808" cy="91010"/>
            </a:xfrm>
            <a:custGeom>
              <a:avLst/>
              <a:gdLst>
                <a:gd name="T0" fmla="*/ 88345 w 4826"/>
                <a:gd name="T1" fmla="*/ 36 h 2527"/>
                <a:gd name="T2" fmla="*/ 0 w 4826"/>
                <a:gd name="T3" fmla="*/ 24958 h 2527"/>
                <a:gd name="T4" fmla="*/ 69545 w 4826"/>
                <a:gd name="T5" fmla="*/ 91010 h 2527"/>
                <a:gd name="T6" fmla="*/ 173808 w 4826"/>
                <a:gd name="T7" fmla="*/ 58957 h 2527"/>
                <a:gd name="T8" fmla="*/ 88345 w 4826"/>
                <a:gd name="T9" fmla="*/ 36 h 2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8" name="Google Shape;581;p35">
              <a:extLst>
                <a:ext uri="{FF2B5EF4-FFF2-40B4-BE49-F238E27FC236}">
                  <a16:creationId xmlns:a16="http://schemas.microsoft.com/office/drawing/2014/main" id="{5AF54C26-DEFA-4D19-A665-EEE6AD3A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624" y="3386037"/>
              <a:ext cx="164697" cy="72570"/>
            </a:xfrm>
            <a:custGeom>
              <a:avLst/>
              <a:gdLst>
                <a:gd name="T0" fmla="*/ 93495 w 4573"/>
                <a:gd name="T1" fmla="*/ 0 h 2015"/>
                <a:gd name="T2" fmla="*/ 36 w 4573"/>
                <a:gd name="T3" fmla="*/ 26327 h 2015"/>
                <a:gd name="T4" fmla="*/ 67060 w 4573"/>
                <a:gd name="T5" fmla="*/ 72534 h 2015"/>
                <a:gd name="T6" fmla="*/ 164697 w 4573"/>
                <a:gd name="T7" fmla="*/ 44983 h 2015"/>
                <a:gd name="T8" fmla="*/ 93495 w 4573"/>
                <a:gd name="T9" fmla="*/ 0 h 2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89" name="Google Shape;582;p35">
              <a:extLst>
                <a:ext uri="{FF2B5EF4-FFF2-40B4-BE49-F238E27FC236}">
                  <a16:creationId xmlns:a16="http://schemas.microsoft.com/office/drawing/2014/main" id="{EFB735DF-FA10-42BE-83DB-E03CCB9E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235" y="3469844"/>
              <a:ext cx="153784" cy="75848"/>
            </a:xfrm>
            <a:custGeom>
              <a:avLst/>
              <a:gdLst>
                <a:gd name="T0" fmla="*/ 77576 w 4270"/>
                <a:gd name="T1" fmla="*/ 0 h 2106"/>
                <a:gd name="T2" fmla="*/ 0 w 4270"/>
                <a:gd name="T3" fmla="*/ 21933 h 2106"/>
                <a:gd name="T4" fmla="*/ 78189 w 4270"/>
                <a:gd name="T5" fmla="*/ 75812 h 2106"/>
                <a:gd name="T6" fmla="*/ 153748 w 4270"/>
                <a:gd name="T7" fmla="*/ 52510 h 2106"/>
                <a:gd name="T8" fmla="*/ 77576 w 4270"/>
                <a:gd name="T9" fmla="*/ 0 h 2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0" name="Google Shape;583;p35">
              <a:extLst>
                <a:ext uri="{FF2B5EF4-FFF2-40B4-BE49-F238E27FC236}">
                  <a16:creationId xmlns:a16="http://schemas.microsoft.com/office/drawing/2014/main" id="{B8D4F932-5613-4FE6-9A64-F96C0FD47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904" y="3037773"/>
              <a:ext cx="102139" cy="43794"/>
            </a:xfrm>
            <a:custGeom>
              <a:avLst/>
              <a:gdLst>
                <a:gd name="T0" fmla="*/ 61154 w 2836"/>
                <a:gd name="T1" fmla="*/ 36 h 1216"/>
                <a:gd name="T2" fmla="*/ 0 w 2836"/>
                <a:gd name="T3" fmla="*/ 17215 h 1216"/>
                <a:gd name="T4" fmla="*/ 38716 w 2836"/>
                <a:gd name="T5" fmla="*/ 43794 h 1216"/>
                <a:gd name="T6" fmla="*/ 102139 w 2836"/>
                <a:gd name="T7" fmla="*/ 25859 h 1216"/>
                <a:gd name="T8" fmla="*/ 61154 w 2836"/>
                <a:gd name="T9" fmla="*/ 36 h 1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1" name="Google Shape;584;p35">
              <a:extLst>
                <a:ext uri="{FF2B5EF4-FFF2-40B4-BE49-F238E27FC236}">
                  <a16:creationId xmlns:a16="http://schemas.microsoft.com/office/drawing/2014/main" id="{10C8820B-7FF6-4317-B57C-9072C129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684" y="3546663"/>
              <a:ext cx="160699" cy="80566"/>
            </a:xfrm>
            <a:custGeom>
              <a:avLst/>
              <a:gdLst>
                <a:gd name="T0" fmla="*/ 77576 w 4462"/>
                <a:gd name="T1" fmla="*/ 0 h 2237"/>
                <a:gd name="T2" fmla="*/ 36 w 4462"/>
                <a:gd name="T3" fmla="*/ 21933 h 2237"/>
                <a:gd name="T4" fmla="*/ 85103 w 4462"/>
                <a:gd name="T5" fmla="*/ 80566 h 2237"/>
                <a:gd name="T6" fmla="*/ 160663 w 4462"/>
                <a:gd name="T7" fmla="*/ 57264 h 2237"/>
                <a:gd name="T8" fmla="*/ 77576 w 4462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2" name="Google Shape;585;p35">
              <a:extLst>
                <a:ext uri="{FF2B5EF4-FFF2-40B4-BE49-F238E27FC236}">
                  <a16:creationId xmlns:a16="http://schemas.microsoft.com/office/drawing/2014/main" id="{B69BAB85-F6CA-4273-8161-92FE2B7C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640" y="3071123"/>
              <a:ext cx="135488" cy="64323"/>
            </a:xfrm>
            <a:custGeom>
              <a:avLst/>
              <a:gdLst>
                <a:gd name="T0" fmla="*/ 64143 w 3762"/>
                <a:gd name="T1" fmla="*/ 36 h 1786"/>
                <a:gd name="T2" fmla="*/ 0 w 3762"/>
                <a:gd name="T3" fmla="*/ 18080 h 1786"/>
                <a:gd name="T4" fmla="*/ 67168 w 3762"/>
                <a:gd name="T5" fmla="*/ 64287 h 1786"/>
                <a:gd name="T6" fmla="*/ 135452 w 3762"/>
                <a:gd name="T7" fmla="*/ 45019 h 1786"/>
                <a:gd name="T8" fmla="*/ 64143 w 3762"/>
                <a:gd name="T9" fmla="*/ 36 h 1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3" name="Google Shape;586;p35">
              <a:extLst>
                <a:ext uri="{FF2B5EF4-FFF2-40B4-BE49-F238E27FC236}">
                  <a16:creationId xmlns:a16="http://schemas.microsoft.com/office/drawing/2014/main" id="{73BA5A24-C89E-4679-8C17-F1CBCFE4F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016" y="3175998"/>
              <a:ext cx="145248" cy="67240"/>
            </a:xfrm>
            <a:custGeom>
              <a:avLst/>
              <a:gdLst>
                <a:gd name="T0" fmla="*/ 73939 w 4033"/>
                <a:gd name="T1" fmla="*/ 36 h 1867"/>
                <a:gd name="T2" fmla="*/ 0 w 4033"/>
                <a:gd name="T3" fmla="*/ 20961 h 1867"/>
                <a:gd name="T4" fmla="*/ 67024 w 4033"/>
                <a:gd name="T5" fmla="*/ 67204 h 1867"/>
                <a:gd name="T6" fmla="*/ 145212 w 4033"/>
                <a:gd name="T7" fmla="*/ 45127 h 1867"/>
                <a:gd name="T8" fmla="*/ 73939 w 4033"/>
                <a:gd name="T9" fmla="*/ 36 h 1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4" name="Google Shape;587;p35">
              <a:extLst>
                <a:ext uri="{FF2B5EF4-FFF2-40B4-BE49-F238E27FC236}">
                  <a16:creationId xmlns:a16="http://schemas.microsoft.com/office/drawing/2014/main" id="{3D596CED-F4FC-4A71-B12C-043AB3721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828" y="3123489"/>
              <a:ext cx="140386" cy="65835"/>
            </a:xfrm>
            <a:custGeom>
              <a:avLst/>
              <a:gdLst>
                <a:gd name="T0" fmla="*/ 69041 w 3898"/>
                <a:gd name="T1" fmla="*/ 36 h 1828"/>
                <a:gd name="T2" fmla="*/ 0 w 3898"/>
                <a:gd name="T3" fmla="*/ 19556 h 1828"/>
                <a:gd name="T4" fmla="*/ 67024 w 3898"/>
                <a:gd name="T5" fmla="*/ 65835 h 1828"/>
                <a:gd name="T6" fmla="*/ 140350 w 3898"/>
                <a:gd name="T7" fmla="*/ 45127 h 1828"/>
                <a:gd name="T8" fmla="*/ 69041 w 3898"/>
                <a:gd name="T9" fmla="*/ 36 h 1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5" name="Google Shape;588;p35">
              <a:extLst>
                <a:ext uri="{FF2B5EF4-FFF2-40B4-BE49-F238E27FC236}">
                  <a16:creationId xmlns:a16="http://schemas.microsoft.com/office/drawing/2014/main" id="{B9CC9166-4704-4EA3-B789-0E6B27948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204" y="3228508"/>
              <a:ext cx="150002" cy="68573"/>
            </a:xfrm>
            <a:custGeom>
              <a:avLst/>
              <a:gdLst>
                <a:gd name="T0" fmla="*/ 78693 w 4165"/>
                <a:gd name="T1" fmla="*/ 36 h 1904"/>
                <a:gd name="T2" fmla="*/ 0 w 4165"/>
                <a:gd name="T3" fmla="*/ 22329 h 1904"/>
                <a:gd name="T4" fmla="*/ 67024 w 4165"/>
                <a:gd name="T5" fmla="*/ 68573 h 1904"/>
                <a:gd name="T6" fmla="*/ 149966 w 4165"/>
                <a:gd name="T7" fmla="*/ 45127 h 1904"/>
                <a:gd name="T8" fmla="*/ 78693 w 4165"/>
                <a:gd name="T9" fmla="*/ 36 h 19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6" name="Google Shape;589;p35">
              <a:extLst>
                <a:ext uri="{FF2B5EF4-FFF2-40B4-BE49-F238E27FC236}">
                  <a16:creationId xmlns:a16="http://schemas.microsoft.com/office/drawing/2014/main" id="{6ABCF6E8-F4D3-4BA7-BB66-F1ED8627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248" y="3281018"/>
              <a:ext cx="155045" cy="69941"/>
            </a:xfrm>
            <a:custGeom>
              <a:avLst/>
              <a:gdLst>
                <a:gd name="T0" fmla="*/ 83735 w 4305"/>
                <a:gd name="T1" fmla="*/ 0 h 1942"/>
                <a:gd name="T2" fmla="*/ 36 w 4305"/>
                <a:gd name="T3" fmla="*/ 23698 h 1942"/>
                <a:gd name="T4" fmla="*/ 67168 w 4305"/>
                <a:gd name="T5" fmla="*/ 69941 h 1942"/>
                <a:gd name="T6" fmla="*/ 155045 w 4305"/>
                <a:gd name="T7" fmla="*/ 45127 h 1942"/>
                <a:gd name="T8" fmla="*/ 83735 w 4305"/>
                <a:gd name="T9" fmla="*/ 0 h 1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7" name="Google Shape;590;p35">
              <a:extLst>
                <a:ext uri="{FF2B5EF4-FFF2-40B4-BE49-F238E27FC236}">
                  <a16:creationId xmlns:a16="http://schemas.microsoft.com/office/drawing/2014/main" id="{71343B60-DF31-4012-8763-98410CE23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436" y="3333527"/>
              <a:ext cx="159907" cy="71346"/>
            </a:xfrm>
            <a:custGeom>
              <a:avLst/>
              <a:gdLst>
                <a:gd name="T0" fmla="*/ 88633 w 4440"/>
                <a:gd name="T1" fmla="*/ 0 h 1981"/>
                <a:gd name="T2" fmla="*/ 36 w 4440"/>
                <a:gd name="T3" fmla="*/ 25067 h 1981"/>
                <a:gd name="T4" fmla="*/ 67060 w 4440"/>
                <a:gd name="T5" fmla="*/ 71310 h 1981"/>
                <a:gd name="T6" fmla="*/ 159907 w 4440"/>
                <a:gd name="T7" fmla="*/ 45019 h 1981"/>
                <a:gd name="T8" fmla="*/ 88633 w 4440"/>
                <a:gd name="T9" fmla="*/ 0 h 1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8" name="Google Shape;591;p35">
              <a:extLst>
                <a:ext uri="{FF2B5EF4-FFF2-40B4-BE49-F238E27FC236}">
                  <a16:creationId xmlns:a16="http://schemas.microsoft.com/office/drawing/2014/main" id="{40B34EF3-009D-4FB9-A225-E93B298A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71" y="309284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36 w 4016"/>
                <a:gd name="T3" fmla="*/ 21933 h 1893"/>
                <a:gd name="T4" fmla="*/ 67060 w 4016"/>
                <a:gd name="T5" fmla="*/ 68140 h 1893"/>
                <a:gd name="T6" fmla="*/ 144600 w 4016"/>
                <a:gd name="T7" fmla="*/ 46207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399" name="Google Shape;592;p35">
              <a:extLst>
                <a:ext uri="{FF2B5EF4-FFF2-40B4-BE49-F238E27FC236}">
                  <a16:creationId xmlns:a16="http://schemas.microsoft.com/office/drawing/2014/main" id="{2A9A7924-9172-475C-8801-F4AFF445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543" y="3283287"/>
              <a:ext cx="17323" cy="13037"/>
            </a:xfrm>
            <a:custGeom>
              <a:avLst/>
              <a:gdLst>
                <a:gd name="T0" fmla="*/ 0 w 481"/>
                <a:gd name="T1" fmla="*/ 0 h 362"/>
                <a:gd name="T2" fmla="*/ 13650 w 481"/>
                <a:gd name="T3" fmla="*/ 13037 h 362"/>
                <a:gd name="T4" fmla="*/ 17287 w 481"/>
                <a:gd name="T5" fmla="*/ 12029 h 362"/>
                <a:gd name="T6" fmla="*/ 0 w 481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0" name="Google Shape;593;p35">
              <a:extLst>
                <a:ext uri="{FF2B5EF4-FFF2-40B4-BE49-F238E27FC236}">
                  <a16:creationId xmlns:a16="http://schemas.microsoft.com/office/drawing/2014/main" id="{435007E2-8941-40BE-A3E0-0D4A6D78C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40" y="3109479"/>
              <a:ext cx="116941" cy="48908"/>
            </a:xfrm>
            <a:custGeom>
              <a:avLst/>
              <a:gdLst>
                <a:gd name="T0" fmla="*/ 77829 w 3247"/>
                <a:gd name="T1" fmla="*/ 36 h 1358"/>
                <a:gd name="T2" fmla="*/ 0 w 3247"/>
                <a:gd name="T3" fmla="*/ 21825 h 1358"/>
                <a:gd name="T4" fmla="*/ 39220 w 3247"/>
                <a:gd name="T5" fmla="*/ 48872 h 1358"/>
                <a:gd name="T6" fmla="*/ 116905 w 3247"/>
                <a:gd name="T7" fmla="*/ 26975 h 1358"/>
                <a:gd name="T8" fmla="*/ 77829 w 3247"/>
                <a:gd name="T9" fmla="*/ 36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1" name="Google Shape;594;p35">
              <a:extLst>
                <a:ext uri="{FF2B5EF4-FFF2-40B4-BE49-F238E27FC236}">
                  <a16:creationId xmlns:a16="http://schemas.microsoft.com/office/drawing/2014/main" id="{B305D688-B333-4989-BFA6-57A77950C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426" y="3084052"/>
              <a:ext cx="116725" cy="48764"/>
            </a:xfrm>
            <a:custGeom>
              <a:avLst/>
              <a:gdLst>
                <a:gd name="T0" fmla="*/ 77865 w 3241"/>
                <a:gd name="T1" fmla="*/ 0 h 1354"/>
                <a:gd name="T2" fmla="*/ 36 w 3241"/>
                <a:gd name="T3" fmla="*/ 21825 h 1354"/>
                <a:gd name="T4" fmla="*/ 39112 w 3241"/>
                <a:gd name="T5" fmla="*/ 48764 h 1354"/>
                <a:gd name="T6" fmla="*/ 116725 w 3241"/>
                <a:gd name="T7" fmla="*/ 26831 h 1354"/>
                <a:gd name="T8" fmla="*/ 77865 w 3241"/>
                <a:gd name="T9" fmla="*/ 0 h 1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2" name="Google Shape;595;p35">
              <a:extLst>
                <a:ext uri="{FF2B5EF4-FFF2-40B4-BE49-F238E27FC236}">
                  <a16:creationId xmlns:a16="http://schemas.microsoft.com/office/drawing/2014/main" id="{64C3F15C-7F70-4FC5-8670-18856BF25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147" y="3058590"/>
              <a:ext cx="116581" cy="48548"/>
            </a:xfrm>
            <a:custGeom>
              <a:avLst/>
              <a:gdLst>
                <a:gd name="T0" fmla="*/ 77865 w 3237"/>
                <a:gd name="T1" fmla="*/ 36 h 1348"/>
                <a:gd name="T2" fmla="*/ 36 w 3237"/>
                <a:gd name="T3" fmla="*/ 21825 h 1348"/>
                <a:gd name="T4" fmla="*/ 38896 w 3237"/>
                <a:gd name="T5" fmla="*/ 48548 h 1348"/>
                <a:gd name="T6" fmla="*/ 116581 w 3237"/>
                <a:gd name="T7" fmla="*/ 26723 h 1348"/>
                <a:gd name="T8" fmla="*/ 77865 w 3237"/>
                <a:gd name="T9" fmla="*/ 36 h 1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3" name="Google Shape;596;p35">
              <a:extLst>
                <a:ext uri="{FF2B5EF4-FFF2-40B4-BE49-F238E27FC236}">
                  <a16:creationId xmlns:a16="http://schemas.microsoft.com/office/drawing/2014/main" id="{5D34441C-6EF4-4D6B-B5E4-E2773BF7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601" y="3356721"/>
              <a:ext cx="89641" cy="56652"/>
            </a:xfrm>
            <a:custGeom>
              <a:avLst/>
              <a:gdLst>
                <a:gd name="T0" fmla="*/ 22473 w 2489"/>
                <a:gd name="T1" fmla="*/ 0 h 1573"/>
                <a:gd name="T2" fmla="*/ 36 w 2489"/>
                <a:gd name="T3" fmla="*/ 6375 h 1573"/>
                <a:gd name="T4" fmla="*/ 52906 w 2489"/>
                <a:gd name="T5" fmla="*/ 56616 h 1573"/>
                <a:gd name="T6" fmla="*/ 89605 w 2489"/>
                <a:gd name="T7" fmla="*/ 46244 h 1573"/>
                <a:gd name="T8" fmla="*/ 22473 w 2489"/>
                <a:gd name="T9" fmla="*/ 0 h 1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4" name="Google Shape;597;p35">
              <a:extLst>
                <a:ext uri="{FF2B5EF4-FFF2-40B4-BE49-F238E27FC236}">
                  <a16:creationId xmlns:a16="http://schemas.microsoft.com/office/drawing/2014/main" id="{EF927AB3-DD93-4BFD-9924-D36C65F7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290" y="2318413"/>
              <a:ext cx="814191" cy="1399219"/>
            </a:xfrm>
            <a:custGeom>
              <a:avLst/>
              <a:gdLst>
                <a:gd name="T0" fmla="*/ 17179 w 22607"/>
                <a:gd name="T1" fmla="*/ 36 h 38851"/>
                <a:gd name="T2" fmla="*/ 2449 w 22607"/>
                <a:gd name="T3" fmla="*/ 18476 h 38851"/>
                <a:gd name="T4" fmla="*/ 182776 w 22607"/>
                <a:gd name="T5" fmla="*/ 793591 h 38851"/>
                <a:gd name="T6" fmla="*/ 814155 w 22607"/>
                <a:gd name="T7" fmla="*/ 1399183 h 38851"/>
                <a:gd name="T8" fmla="*/ 609158 w 22607"/>
                <a:gd name="T9" fmla="*/ 568929 h 38851"/>
                <a:gd name="T10" fmla="*/ 580238 w 22607"/>
                <a:gd name="T11" fmla="*/ 519552 h 38851"/>
                <a:gd name="T12" fmla="*/ 27263 w 22607"/>
                <a:gd name="T13" fmla="*/ 4070 h 38851"/>
                <a:gd name="T14" fmla="*/ 17179 w 22607"/>
                <a:gd name="T15" fmla="*/ 36 h 388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5" name="Google Shape;598;p35">
              <a:extLst>
                <a:ext uri="{FF2B5EF4-FFF2-40B4-BE49-F238E27FC236}">
                  <a16:creationId xmlns:a16="http://schemas.microsoft.com/office/drawing/2014/main" id="{9AEA18E6-C1EF-4B68-A4F7-921C481A7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328" y="2313983"/>
              <a:ext cx="823015" cy="1408006"/>
            </a:xfrm>
            <a:custGeom>
              <a:avLst/>
              <a:gdLst>
                <a:gd name="T0" fmla="*/ 21105 w 22852"/>
                <a:gd name="T1" fmla="*/ 8896 h 39095"/>
                <a:gd name="T2" fmla="*/ 28092 w 22852"/>
                <a:gd name="T3" fmla="*/ 11741 h 39095"/>
                <a:gd name="T4" fmla="*/ 581174 w 22852"/>
                <a:gd name="T5" fmla="*/ 527259 h 39095"/>
                <a:gd name="T6" fmla="*/ 608726 w 22852"/>
                <a:gd name="T7" fmla="*/ 574367 h 39095"/>
                <a:gd name="T8" fmla="*/ 810086 w 22852"/>
                <a:gd name="T9" fmla="*/ 1389710 h 39095"/>
                <a:gd name="T10" fmla="*/ 190735 w 22852"/>
                <a:gd name="T11" fmla="*/ 795643 h 39095"/>
                <a:gd name="T12" fmla="*/ 10660 w 22852"/>
                <a:gd name="T13" fmla="*/ 21897 h 39095"/>
                <a:gd name="T14" fmla="*/ 15667 w 22852"/>
                <a:gd name="T15" fmla="*/ 10372 h 39095"/>
                <a:gd name="T16" fmla="*/ 21105 w 22852"/>
                <a:gd name="T17" fmla="*/ 8896 h 39095"/>
                <a:gd name="T18" fmla="*/ 21105 w 22852"/>
                <a:gd name="T19" fmla="*/ 0 h 39095"/>
                <a:gd name="T20" fmla="*/ 11165 w 22852"/>
                <a:gd name="T21" fmla="*/ 2737 h 39095"/>
                <a:gd name="T22" fmla="*/ 2017 w 22852"/>
                <a:gd name="T23" fmla="*/ 23878 h 39095"/>
                <a:gd name="T24" fmla="*/ 182344 w 22852"/>
                <a:gd name="T25" fmla="*/ 798993 h 39095"/>
                <a:gd name="T26" fmla="*/ 183605 w 22852"/>
                <a:gd name="T27" fmla="*/ 801153 h 39095"/>
                <a:gd name="T28" fmla="*/ 815128 w 22852"/>
                <a:gd name="T29" fmla="*/ 1406745 h 39095"/>
                <a:gd name="T30" fmla="*/ 818117 w 22852"/>
                <a:gd name="T31" fmla="*/ 1407970 h 39095"/>
                <a:gd name="T32" fmla="*/ 820386 w 22852"/>
                <a:gd name="T33" fmla="*/ 1407394 h 39095"/>
                <a:gd name="T34" fmla="*/ 822511 w 22852"/>
                <a:gd name="T35" fmla="*/ 1402460 h 39095"/>
                <a:gd name="T36" fmla="*/ 617405 w 22852"/>
                <a:gd name="T37" fmla="*/ 572242 h 39095"/>
                <a:gd name="T38" fmla="*/ 587189 w 22852"/>
                <a:gd name="T39" fmla="*/ 520705 h 39095"/>
                <a:gd name="T40" fmla="*/ 34214 w 22852"/>
                <a:gd name="T41" fmla="*/ 5258 h 39095"/>
                <a:gd name="T42" fmla="*/ 21105 w 22852"/>
                <a:gd name="T43" fmla="*/ 0 h 390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6" name="Google Shape;599;p35">
              <a:extLst>
                <a:ext uri="{FF2B5EF4-FFF2-40B4-BE49-F238E27FC236}">
                  <a16:creationId xmlns:a16="http://schemas.microsoft.com/office/drawing/2014/main" id="{77A79809-CBE8-4CEC-ACBF-486D56DF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2801804"/>
              <a:ext cx="107649" cy="162356"/>
            </a:xfrm>
            <a:custGeom>
              <a:avLst/>
              <a:gdLst>
                <a:gd name="T0" fmla="*/ 2521 w 2989"/>
                <a:gd name="T1" fmla="*/ 36 h 4508"/>
                <a:gd name="T2" fmla="*/ 864 w 2989"/>
                <a:gd name="T3" fmla="*/ 828 h 4508"/>
                <a:gd name="T4" fmla="*/ 1044 w 2989"/>
                <a:gd name="T5" fmla="*/ 3962 h 4508"/>
                <a:gd name="T6" fmla="*/ 64179 w 2989"/>
                <a:gd name="T7" fmla="*/ 59209 h 4508"/>
                <a:gd name="T8" fmla="*/ 65187 w 2989"/>
                <a:gd name="T9" fmla="*/ 59713 h 4508"/>
                <a:gd name="T10" fmla="*/ 103003 w 2989"/>
                <a:gd name="T11" fmla="*/ 160591 h 4508"/>
                <a:gd name="T12" fmla="*/ 105128 w 2989"/>
                <a:gd name="T13" fmla="*/ 162320 h 4508"/>
                <a:gd name="T14" fmla="*/ 105668 w 2989"/>
                <a:gd name="T15" fmla="*/ 162320 h 4508"/>
                <a:gd name="T16" fmla="*/ 107397 w 2989"/>
                <a:gd name="T17" fmla="*/ 159727 h 4508"/>
                <a:gd name="T18" fmla="*/ 66808 w 2989"/>
                <a:gd name="T19" fmla="*/ 55571 h 4508"/>
                <a:gd name="T20" fmla="*/ 4034 w 2989"/>
                <a:gd name="T21" fmla="*/ 576 h 4508"/>
                <a:gd name="T22" fmla="*/ 2521 w 2989"/>
                <a:gd name="T23" fmla="*/ 36 h 45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7" name="Google Shape;600;p35">
              <a:extLst>
                <a:ext uri="{FF2B5EF4-FFF2-40B4-BE49-F238E27FC236}">
                  <a16:creationId xmlns:a16="http://schemas.microsoft.com/office/drawing/2014/main" id="{9A76E462-DABC-4BA3-858C-CA2179A2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574" y="3011014"/>
              <a:ext cx="121443" cy="509612"/>
            </a:xfrm>
            <a:custGeom>
              <a:avLst/>
              <a:gdLst>
                <a:gd name="T0" fmla="*/ 2629 w 3372"/>
                <a:gd name="T1" fmla="*/ 0 h 14150"/>
                <a:gd name="T2" fmla="*/ 2017 w 3372"/>
                <a:gd name="T3" fmla="*/ 108 h 14150"/>
                <a:gd name="T4" fmla="*/ 252 w 3372"/>
                <a:gd name="T5" fmla="*/ 2737 h 14150"/>
                <a:gd name="T6" fmla="*/ 116797 w 3372"/>
                <a:gd name="T7" fmla="*/ 507847 h 14150"/>
                <a:gd name="T8" fmla="*/ 118922 w 3372"/>
                <a:gd name="T9" fmla="*/ 509612 h 14150"/>
                <a:gd name="T10" fmla="*/ 119426 w 3372"/>
                <a:gd name="T11" fmla="*/ 509468 h 14150"/>
                <a:gd name="T12" fmla="*/ 121191 w 3372"/>
                <a:gd name="T13" fmla="*/ 506839 h 14150"/>
                <a:gd name="T14" fmla="*/ 4646 w 3372"/>
                <a:gd name="T15" fmla="*/ 1729 h 14150"/>
                <a:gd name="T16" fmla="*/ 2629 w 3372"/>
                <a:gd name="T17" fmla="*/ 0 h 14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8" name="Google Shape;601;p35">
              <a:extLst>
                <a:ext uri="{FF2B5EF4-FFF2-40B4-BE49-F238E27FC236}">
                  <a16:creationId xmlns:a16="http://schemas.microsoft.com/office/drawing/2014/main" id="{4DBF8FD0-C9D0-4251-B4E4-9D1CAB713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919" y="2681694"/>
              <a:ext cx="165165" cy="245154"/>
            </a:xfrm>
            <a:custGeom>
              <a:avLst/>
              <a:gdLst>
                <a:gd name="T0" fmla="*/ 44154 w 4586"/>
                <a:gd name="T1" fmla="*/ 0 h 6807"/>
                <a:gd name="T2" fmla="*/ 32954 w 4586"/>
                <a:gd name="T3" fmla="*/ 2161 h 6807"/>
                <a:gd name="T4" fmla="*/ 27335 w 4586"/>
                <a:gd name="T5" fmla="*/ 145248 h 6807"/>
                <a:gd name="T6" fmla="*/ 121083 w 4586"/>
                <a:gd name="T7" fmla="*/ 245118 h 6807"/>
                <a:gd name="T8" fmla="*/ 132211 w 4586"/>
                <a:gd name="T9" fmla="*/ 242993 h 6807"/>
                <a:gd name="T10" fmla="*/ 137866 w 4586"/>
                <a:gd name="T11" fmla="*/ 99762 h 6807"/>
                <a:gd name="T12" fmla="*/ 44154 w 4586"/>
                <a:gd name="T13" fmla="*/ 0 h 6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09" name="Google Shape;602;p35">
              <a:extLst>
                <a:ext uri="{FF2B5EF4-FFF2-40B4-BE49-F238E27FC236}">
                  <a16:creationId xmlns:a16="http://schemas.microsoft.com/office/drawing/2014/main" id="{3F93ADF2-8E80-4C6D-BF99-8C7DDB5DA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358" y="2712523"/>
              <a:ext cx="128321" cy="183352"/>
            </a:xfrm>
            <a:custGeom>
              <a:avLst/>
              <a:gdLst>
                <a:gd name="T0" fmla="*/ 36843 w 3563"/>
                <a:gd name="T1" fmla="*/ 9040 h 5091"/>
                <a:gd name="T2" fmla="*/ 64034 w 3563"/>
                <a:gd name="T3" fmla="*/ 22942 h 5091"/>
                <a:gd name="T4" fmla="*/ 99365 w 3563"/>
                <a:gd name="T5" fmla="*/ 77180 h 5091"/>
                <a:gd name="T6" fmla="*/ 97744 w 3563"/>
                <a:gd name="T7" fmla="*/ 173304 h 5091"/>
                <a:gd name="T8" fmla="*/ 91586 w 3563"/>
                <a:gd name="T9" fmla="*/ 174456 h 5091"/>
                <a:gd name="T10" fmla="*/ 64431 w 3563"/>
                <a:gd name="T11" fmla="*/ 160519 h 5091"/>
                <a:gd name="T12" fmla="*/ 29064 w 3563"/>
                <a:gd name="T13" fmla="*/ 106136 h 5091"/>
                <a:gd name="T14" fmla="*/ 30577 w 3563"/>
                <a:gd name="T15" fmla="*/ 10156 h 5091"/>
                <a:gd name="T16" fmla="*/ 36843 w 3563"/>
                <a:gd name="T17" fmla="*/ 9040 h 5091"/>
                <a:gd name="T18" fmla="*/ 36807 w 3563"/>
                <a:gd name="T19" fmla="*/ 36 h 5091"/>
                <a:gd name="T20" fmla="*/ 27191 w 3563"/>
                <a:gd name="T21" fmla="*/ 1873 h 5091"/>
                <a:gd name="T22" fmla="*/ 20817 w 3563"/>
                <a:gd name="T23" fmla="*/ 109665 h 5091"/>
                <a:gd name="T24" fmla="*/ 58272 w 3563"/>
                <a:gd name="T25" fmla="*/ 167037 h 5091"/>
                <a:gd name="T26" fmla="*/ 91478 w 3563"/>
                <a:gd name="T27" fmla="*/ 183352 h 5091"/>
                <a:gd name="T28" fmla="*/ 101130 w 3563"/>
                <a:gd name="T29" fmla="*/ 181443 h 5091"/>
                <a:gd name="T30" fmla="*/ 107612 w 3563"/>
                <a:gd name="T31" fmla="*/ 73831 h 5091"/>
                <a:gd name="T32" fmla="*/ 70049 w 3563"/>
                <a:gd name="T33" fmla="*/ 16459 h 5091"/>
                <a:gd name="T34" fmla="*/ 36807 w 3563"/>
                <a:gd name="T35" fmla="*/ 36 h 50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0" name="Google Shape;603;p35">
              <a:extLst>
                <a:ext uri="{FF2B5EF4-FFF2-40B4-BE49-F238E27FC236}">
                  <a16:creationId xmlns:a16="http://schemas.microsoft.com/office/drawing/2014/main" id="{49538C38-77B6-4C93-AE3D-7BC04558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63" y="3005792"/>
              <a:ext cx="106028" cy="128970"/>
            </a:xfrm>
            <a:custGeom>
              <a:avLst/>
              <a:gdLst>
                <a:gd name="T0" fmla="*/ 37852 w 2944"/>
                <a:gd name="T1" fmla="*/ 36 h 3581"/>
                <a:gd name="T2" fmla="*/ 27335 w 2944"/>
                <a:gd name="T3" fmla="*/ 2089 h 3581"/>
                <a:gd name="T4" fmla="*/ 14190 w 2944"/>
                <a:gd name="T5" fmla="*/ 80530 h 3581"/>
                <a:gd name="T6" fmla="*/ 68212 w 2944"/>
                <a:gd name="T7" fmla="*/ 128934 h 3581"/>
                <a:gd name="T8" fmla="*/ 78729 w 2944"/>
                <a:gd name="T9" fmla="*/ 126881 h 3581"/>
                <a:gd name="T10" fmla="*/ 91838 w 2944"/>
                <a:gd name="T11" fmla="*/ 48548 h 3581"/>
                <a:gd name="T12" fmla="*/ 37852 w 2944"/>
                <a:gd name="T13" fmla="*/ 36 h 3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1" name="Google Shape;604;p35">
              <a:extLst>
                <a:ext uri="{FF2B5EF4-FFF2-40B4-BE49-F238E27FC236}">
                  <a16:creationId xmlns:a16="http://schemas.microsoft.com/office/drawing/2014/main" id="{56C535DA-1387-4E66-9BC4-BB2F7380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31" y="3027833"/>
              <a:ext cx="69221" cy="84923"/>
            </a:xfrm>
            <a:custGeom>
              <a:avLst/>
              <a:gdLst>
                <a:gd name="T0" fmla="*/ 23950 w 1922"/>
                <a:gd name="T1" fmla="*/ 8968 h 2358"/>
                <a:gd name="T2" fmla="*/ 51502 w 1922"/>
                <a:gd name="T3" fmla="*/ 34790 h 2358"/>
                <a:gd name="T4" fmla="*/ 46243 w 1922"/>
                <a:gd name="T5" fmla="*/ 75019 h 2358"/>
                <a:gd name="T6" fmla="*/ 41669 w 1922"/>
                <a:gd name="T7" fmla="*/ 75919 h 2358"/>
                <a:gd name="T8" fmla="*/ 14190 w 1922"/>
                <a:gd name="T9" fmla="*/ 50205 h 2358"/>
                <a:gd name="T10" fmla="*/ 10444 w 1922"/>
                <a:gd name="T11" fmla="*/ 23914 h 2358"/>
                <a:gd name="T12" fmla="*/ 19448 w 1922"/>
                <a:gd name="T13" fmla="*/ 9868 h 2358"/>
                <a:gd name="T14" fmla="*/ 23950 w 1922"/>
                <a:gd name="T15" fmla="*/ 8968 h 2358"/>
                <a:gd name="T16" fmla="*/ 23950 w 1922"/>
                <a:gd name="T17" fmla="*/ 36 h 2358"/>
                <a:gd name="T18" fmla="*/ 16063 w 1922"/>
                <a:gd name="T19" fmla="*/ 1585 h 2358"/>
                <a:gd name="T20" fmla="*/ 1657 w 1922"/>
                <a:gd name="T21" fmla="*/ 22401 h 2358"/>
                <a:gd name="T22" fmla="*/ 5906 w 1922"/>
                <a:gd name="T23" fmla="*/ 53590 h 2358"/>
                <a:gd name="T24" fmla="*/ 41741 w 1922"/>
                <a:gd name="T25" fmla="*/ 84923 h 2358"/>
                <a:gd name="T26" fmla="*/ 49629 w 1922"/>
                <a:gd name="T27" fmla="*/ 83302 h 2358"/>
                <a:gd name="T28" fmla="*/ 59785 w 1922"/>
                <a:gd name="T29" fmla="*/ 31405 h 2358"/>
                <a:gd name="T30" fmla="*/ 23950 w 1922"/>
                <a:gd name="T31" fmla="*/ 36 h 23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2" name="Google Shape;605;p35">
              <a:extLst>
                <a:ext uri="{FF2B5EF4-FFF2-40B4-BE49-F238E27FC236}">
                  <a16:creationId xmlns:a16="http://schemas.microsoft.com/office/drawing/2014/main" id="{F60D0749-4EAD-48F0-9860-A65332AFE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732" y="3059706"/>
              <a:ext cx="191024" cy="262477"/>
            </a:xfrm>
            <a:custGeom>
              <a:avLst/>
              <a:gdLst>
                <a:gd name="T0" fmla="*/ 63459 w 5304"/>
                <a:gd name="T1" fmla="*/ 36 h 7288"/>
                <a:gd name="T2" fmla="*/ 53302 w 5304"/>
                <a:gd name="T3" fmla="*/ 5690 h 7288"/>
                <a:gd name="T4" fmla="*/ 2521 w 5304"/>
                <a:gd name="T5" fmla="*/ 85752 h 7288"/>
                <a:gd name="T6" fmla="*/ 2773 w 5304"/>
                <a:gd name="T7" fmla="*/ 98897 h 7288"/>
                <a:gd name="T8" fmla="*/ 111539 w 5304"/>
                <a:gd name="T9" fmla="*/ 257291 h 7288"/>
                <a:gd name="T10" fmla="*/ 121407 w 5304"/>
                <a:gd name="T11" fmla="*/ 262477 h 7288"/>
                <a:gd name="T12" fmla="*/ 128934 w 5304"/>
                <a:gd name="T13" fmla="*/ 259776 h 7288"/>
                <a:gd name="T14" fmla="*/ 185226 w 5304"/>
                <a:gd name="T15" fmla="*/ 213821 h 7288"/>
                <a:gd name="T16" fmla="*/ 187999 w 5304"/>
                <a:gd name="T17" fmla="*/ 198370 h 7288"/>
                <a:gd name="T18" fmla="*/ 73723 w 5304"/>
                <a:gd name="T19" fmla="*/ 5906 h 7288"/>
                <a:gd name="T20" fmla="*/ 63459 w 5304"/>
                <a:gd name="T21" fmla="*/ 36 h 7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3" name="Google Shape;606;p35">
              <a:extLst>
                <a:ext uri="{FF2B5EF4-FFF2-40B4-BE49-F238E27FC236}">
                  <a16:creationId xmlns:a16="http://schemas.microsoft.com/office/drawing/2014/main" id="{7458B6F4-9794-4C73-B639-F16C0E018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777" y="3134185"/>
              <a:ext cx="272021" cy="211876"/>
            </a:xfrm>
            <a:custGeom>
              <a:avLst/>
              <a:gdLst>
                <a:gd name="T0" fmla="*/ 0 w 7553"/>
                <a:gd name="T1" fmla="*/ 0 h 5883"/>
                <a:gd name="T2" fmla="*/ 11021 w 7553"/>
                <a:gd name="T3" fmla="*/ 37456 h 5883"/>
                <a:gd name="T4" fmla="*/ 25102 w 7553"/>
                <a:gd name="T5" fmla="*/ 36591 h 5883"/>
                <a:gd name="T6" fmla="*/ 248107 w 7553"/>
                <a:gd name="T7" fmla="*/ 211876 h 5883"/>
                <a:gd name="T8" fmla="*/ 272021 w 7553"/>
                <a:gd name="T9" fmla="*/ 182416 h 5883"/>
                <a:gd name="T10" fmla="*/ 103363 w 7553"/>
                <a:gd name="T11" fmla="*/ 13794 h 5883"/>
                <a:gd name="T12" fmla="*/ 0 w 7553"/>
                <a:gd name="T13" fmla="*/ 0 h 5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4" name="Google Shape;607;p35">
              <a:extLst>
                <a:ext uri="{FF2B5EF4-FFF2-40B4-BE49-F238E27FC236}">
                  <a16:creationId xmlns:a16="http://schemas.microsoft.com/office/drawing/2014/main" id="{5B85F410-4EB6-48D4-AEF5-6E97F5F2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807" y="2688249"/>
              <a:ext cx="239140" cy="60757"/>
            </a:xfrm>
            <a:custGeom>
              <a:avLst/>
              <a:gdLst>
                <a:gd name="T0" fmla="*/ 234134 w 6640"/>
                <a:gd name="T1" fmla="*/ 36 h 1687"/>
                <a:gd name="T2" fmla="*/ 233198 w 6640"/>
                <a:gd name="T3" fmla="*/ 108 h 1687"/>
                <a:gd name="T4" fmla="*/ 3926 w 6640"/>
                <a:gd name="T5" fmla="*/ 51825 h 1687"/>
                <a:gd name="T6" fmla="*/ 504 w 6640"/>
                <a:gd name="T7" fmla="*/ 57264 h 1687"/>
                <a:gd name="T8" fmla="*/ 4898 w 6640"/>
                <a:gd name="T9" fmla="*/ 60757 h 1687"/>
                <a:gd name="T10" fmla="*/ 5906 w 6640"/>
                <a:gd name="T11" fmla="*/ 60613 h 1687"/>
                <a:gd name="T12" fmla="*/ 235070 w 6640"/>
                <a:gd name="T13" fmla="*/ 8860 h 1687"/>
                <a:gd name="T14" fmla="*/ 238492 w 6640"/>
                <a:gd name="T15" fmla="*/ 3493 h 1687"/>
                <a:gd name="T16" fmla="*/ 234134 w 6640"/>
                <a:gd name="T17" fmla="*/ 36 h 16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5" name="Google Shape;608;p35">
              <a:extLst>
                <a:ext uri="{FF2B5EF4-FFF2-40B4-BE49-F238E27FC236}">
                  <a16:creationId xmlns:a16="http://schemas.microsoft.com/office/drawing/2014/main" id="{4E699CEE-4B61-402C-AAD3-267FB465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222" y="2747385"/>
              <a:ext cx="68573" cy="22329"/>
            </a:xfrm>
            <a:custGeom>
              <a:avLst/>
              <a:gdLst>
                <a:gd name="T0" fmla="*/ 63567 w 1904"/>
                <a:gd name="T1" fmla="*/ 0 h 620"/>
                <a:gd name="T2" fmla="*/ 62667 w 1904"/>
                <a:gd name="T3" fmla="*/ 108 h 620"/>
                <a:gd name="T4" fmla="*/ 3890 w 1904"/>
                <a:gd name="T5" fmla="*/ 13397 h 620"/>
                <a:gd name="T6" fmla="*/ 504 w 1904"/>
                <a:gd name="T7" fmla="*/ 18764 h 620"/>
                <a:gd name="T8" fmla="*/ 4898 w 1904"/>
                <a:gd name="T9" fmla="*/ 22293 h 620"/>
                <a:gd name="T10" fmla="*/ 5762 w 1904"/>
                <a:gd name="T11" fmla="*/ 22185 h 620"/>
                <a:gd name="T12" fmla="*/ 64683 w 1904"/>
                <a:gd name="T13" fmla="*/ 8896 h 620"/>
                <a:gd name="T14" fmla="*/ 67925 w 1904"/>
                <a:gd name="T15" fmla="*/ 3493 h 620"/>
                <a:gd name="T16" fmla="*/ 63567 w 1904"/>
                <a:gd name="T17" fmla="*/ 0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6" name="Google Shape;609;p35">
              <a:extLst>
                <a:ext uri="{FF2B5EF4-FFF2-40B4-BE49-F238E27FC236}">
                  <a16:creationId xmlns:a16="http://schemas.microsoft.com/office/drawing/2014/main" id="{C7EEE5F9-C7EC-4A4C-B5F3-4700AA62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892" y="3467358"/>
              <a:ext cx="269176" cy="341602"/>
            </a:xfrm>
            <a:custGeom>
              <a:avLst/>
              <a:gdLst>
                <a:gd name="T0" fmla="*/ 269176 w 7474"/>
                <a:gd name="T1" fmla="*/ 0 h 9485"/>
                <a:gd name="T2" fmla="*/ 0 w 7474"/>
                <a:gd name="T3" fmla="*/ 2629 h 9485"/>
                <a:gd name="T4" fmla="*/ 23698 w 7474"/>
                <a:gd name="T5" fmla="*/ 251348 h 9485"/>
                <a:gd name="T6" fmla="*/ 23698 w 7474"/>
                <a:gd name="T7" fmla="*/ 277675 h 9485"/>
                <a:gd name="T8" fmla="*/ 135596 w 7474"/>
                <a:gd name="T9" fmla="*/ 341566 h 9485"/>
                <a:gd name="T10" fmla="*/ 247603 w 7474"/>
                <a:gd name="T11" fmla="*/ 277675 h 9485"/>
                <a:gd name="T12" fmla="*/ 247603 w 7474"/>
                <a:gd name="T13" fmla="*/ 251348 h 9485"/>
                <a:gd name="T14" fmla="*/ 269176 w 7474"/>
                <a:gd name="T15" fmla="*/ 0 h 9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7" name="Google Shape;610;p35">
              <a:extLst>
                <a:ext uri="{FF2B5EF4-FFF2-40B4-BE49-F238E27FC236}">
                  <a16:creationId xmlns:a16="http://schemas.microsoft.com/office/drawing/2014/main" id="{C127B3D3-E334-4FC8-9E24-703C039C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390" y="3462821"/>
              <a:ext cx="278180" cy="350642"/>
            </a:xfrm>
            <a:custGeom>
              <a:avLst/>
              <a:gdLst>
                <a:gd name="T0" fmla="*/ 268780 w 7724"/>
                <a:gd name="T1" fmla="*/ 9040 h 9736"/>
                <a:gd name="T2" fmla="*/ 247711 w 7724"/>
                <a:gd name="T3" fmla="*/ 255887 h 9736"/>
                <a:gd name="T4" fmla="*/ 247711 w 7724"/>
                <a:gd name="T5" fmla="*/ 282214 h 9736"/>
                <a:gd name="T6" fmla="*/ 140098 w 7724"/>
                <a:gd name="T7" fmla="*/ 341710 h 9736"/>
                <a:gd name="T8" fmla="*/ 32558 w 7724"/>
                <a:gd name="T9" fmla="*/ 282214 h 9736"/>
                <a:gd name="T10" fmla="*/ 32558 w 7724"/>
                <a:gd name="T11" fmla="*/ 255382 h 9736"/>
                <a:gd name="T12" fmla="*/ 9400 w 7724"/>
                <a:gd name="T13" fmla="*/ 11561 h 9736"/>
                <a:gd name="T14" fmla="*/ 268780 w 7724"/>
                <a:gd name="T15" fmla="*/ 9040 h 9736"/>
                <a:gd name="T16" fmla="*/ 273678 w 7724"/>
                <a:gd name="T17" fmla="*/ 36 h 9736"/>
                <a:gd name="T18" fmla="*/ 4502 w 7724"/>
                <a:gd name="T19" fmla="*/ 2665 h 9736"/>
                <a:gd name="T20" fmla="*/ 1261 w 7724"/>
                <a:gd name="T21" fmla="*/ 4142 h 9736"/>
                <a:gd name="T22" fmla="*/ 108 w 7724"/>
                <a:gd name="T23" fmla="*/ 7563 h 9736"/>
                <a:gd name="T24" fmla="*/ 23662 w 7724"/>
                <a:gd name="T25" fmla="*/ 255887 h 9736"/>
                <a:gd name="T26" fmla="*/ 23662 w 7724"/>
                <a:gd name="T27" fmla="*/ 282214 h 9736"/>
                <a:gd name="T28" fmla="*/ 140098 w 7724"/>
                <a:gd name="T29" fmla="*/ 350606 h 9736"/>
                <a:gd name="T30" fmla="*/ 256607 w 7724"/>
                <a:gd name="T31" fmla="*/ 282214 h 9736"/>
                <a:gd name="T32" fmla="*/ 256607 w 7724"/>
                <a:gd name="T33" fmla="*/ 256283 h 9736"/>
                <a:gd name="T34" fmla="*/ 278072 w 7724"/>
                <a:gd name="T35" fmla="*/ 4898 h 9736"/>
                <a:gd name="T36" fmla="*/ 276919 w 7724"/>
                <a:gd name="T37" fmla="*/ 1549 h 9736"/>
                <a:gd name="T38" fmla="*/ 273678 w 7724"/>
                <a:gd name="T39" fmla="*/ 36 h 97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8" name="Google Shape;611;p35">
              <a:extLst>
                <a:ext uri="{FF2B5EF4-FFF2-40B4-BE49-F238E27FC236}">
                  <a16:creationId xmlns:a16="http://schemas.microsoft.com/office/drawing/2014/main" id="{27F6D248-214F-4150-968B-78BC902E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140" y="3556315"/>
              <a:ext cx="252897" cy="180327"/>
            </a:xfrm>
            <a:custGeom>
              <a:avLst/>
              <a:gdLst>
                <a:gd name="T0" fmla="*/ 36 w 7022"/>
                <a:gd name="T1" fmla="*/ 0 h 5007"/>
                <a:gd name="T2" fmla="*/ 14082 w 7022"/>
                <a:gd name="T3" fmla="*/ 148490 h 5007"/>
                <a:gd name="T4" fmla="*/ 127601 w 7022"/>
                <a:gd name="T5" fmla="*/ 180327 h 5007"/>
                <a:gd name="T6" fmla="*/ 240508 w 7022"/>
                <a:gd name="T7" fmla="*/ 148850 h 5007"/>
                <a:gd name="T8" fmla="*/ 252897 w 7022"/>
                <a:gd name="T9" fmla="*/ 4286 h 5007"/>
                <a:gd name="T10" fmla="*/ 252897 w 7022"/>
                <a:gd name="T11" fmla="*/ 4286 h 5007"/>
                <a:gd name="T12" fmla="*/ 127601 w 7022"/>
                <a:gd name="T13" fmla="*/ 49124 h 5007"/>
                <a:gd name="T14" fmla="*/ 36 w 7022"/>
                <a:gd name="T15" fmla="*/ 0 h 5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19" name="Google Shape;612;p35">
              <a:extLst>
                <a:ext uri="{FF2B5EF4-FFF2-40B4-BE49-F238E27FC236}">
                  <a16:creationId xmlns:a16="http://schemas.microsoft.com/office/drawing/2014/main" id="{04EF8365-BB7A-4301-85A8-03A0FC36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30" y="3551849"/>
              <a:ext cx="262153" cy="189295"/>
            </a:xfrm>
            <a:custGeom>
              <a:avLst/>
              <a:gdLst>
                <a:gd name="T0" fmla="*/ 10552 w 7279"/>
                <a:gd name="T1" fmla="*/ 20240 h 5256"/>
                <a:gd name="T2" fmla="*/ 132211 w 7279"/>
                <a:gd name="T3" fmla="*/ 57984 h 5256"/>
                <a:gd name="T4" fmla="*/ 251889 w 7279"/>
                <a:gd name="T5" fmla="*/ 22257 h 5256"/>
                <a:gd name="T6" fmla="*/ 251889 w 7279"/>
                <a:gd name="T7" fmla="*/ 22257 h 5256"/>
                <a:gd name="T8" fmla="*/ 240832 w 7279"/>
                <a:gd name="T9" fmla="*/ 151083 h 5256"/>
                <a:gd name="T10" fmla="*/ 132211 w 7279"/>
                <a:gd name="T11" fmla="*/ 180399 h 5256"/>
                <a:gd name="T12" fmla="*/ 22942 w 7279"/>
                <a:gd name="T13" fmla="*/ 150723 h 5256"/>
                <a:gd name="T14" fmla="*/ 10552 w 7279"/>
                <a:gd name="T15" fmla="*/ 20240 h 5256"/>
                <a:gd name="T16" fmla="*/ 4610 w 7279"/>
                <a:gd name="T17" fmla="*/ 36 h 5256"/>
                <a:gd name="T18" fmla="*/ 3385 w 7279"/>
                <a:gd name="T19" fmla="*/ 180 h 5256"/>
                <a:gd name="T20" fmla="*/ 144 w 7279"/>
                <a:gd name="T21" fmla="*/ 4970 h 5256"/>
                <a:gd name="T22" fmla="*/ 14298 w 7279"/>
                <a:gd name="T23" fmla="*/ 153316 h 5256"/>
                <a:gd name="T24" fmla="*/ 15811 w 7279"/>
                <a:gd name="T25" fmla="*/ 156341 h 5256"/>
                <a:gd name="T26" fmla="*/ 132211 w 7279"/>
                <a:gd name="T27" fmla="*/ 189295 h 5256"/>
                <a:gd name="T28" fmla="*/ 247999 w 7279"/>
                <a:gd name="T29" fmla="*/ 156845 h 5256"/>
                <a:gd name="T30" fmla="*/ 249620 w 7279"/>
                <a:gd name="T31" fmla="*/ 153712 h 5256"/>
                <a:gd name="T32" fmla="*/ 262009 w 7279"/>
                <a:gd name="T33" fmla="*/ 9112 h 5256"/>
                <a:gd name="T34" fmla="*/ 258984 w 7279"/>
                <a:gd name="T35" fmla="*/ 4466 h 5256"/>
                <a:gd name="T36" fmla="*/ 257579 w 7279"/>
                <a:gd name="T37" fmla="*/ 4250 h 5256"/>
                <a:gd name="T38" fmla="*/ 253725 w 7279"/>
                <a:gd name="T39" fmla="*/ 6375 h 5256"/>
                <a:gd name="T40" fmla="*/ 132211 w 7279"/>
                <a:gd name="T41" fmla="*/ 49052 h 5256"/>
                <a:gd name="T42" fmla="*/ 8644 w 7279"/>
                <a:gd name="T43" fmla="*/ 2593 h 5256"/>
                <a:gd name="T44" fmla="*/ 4610 w 7279"/>
                <a:gd name="T45" fmla="*/ 36 h 5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0" name="Google Shape;613;p35">
              <a:extLst>
                <a:ext uri="{FF2B5EF4-FFF2-40B4-BE49-F238E27FC236}">
                  <a16:creationId xmlns:a16="http://schemas.microsoft.com/office/drawing/2014/main" id="{085DEC08-DAA6-44F9-9F97-963BB6767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242" y="3505174"/>
              <a:ext cx="1188" cy="11705"/>
            </a:xfrm>
            <a:custGeom>
              <a:avLst/>
              <a:gdLst>
                <a:gd name="T0" fmla="*/ 36 w 33"/>
                <a:gd name="T1" fmla="*/ 36 h 325"/>
                <a:gd name="T2" fmla="*/ 1188 w 33"/>
                <a:gd name="T3" fmla="*/ 11705 h 325"/>
                <a:gd name="T4" fmla="*/ 1188 w 33"/>
                <a:gd name="T5" fmla="*/ 9904 h 325"/>
                <a:gd name="T6" fmla="*/ 36 w 33"/>
                <a:gd name="T7" fmla="*/ 36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1" name="Google Shape;614;p35">
              <a:extLst>
                <a:ext uri="{FF2B5EF4-FFF2-40B4-BE49-F238E27FC236}">
                  <a16:creationId xmlns:a16="http://schemas.microsoft.com/office/drawing/2014/main" id="{D2315900-3C0A-4C29-9322-F45A006C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32" y="3500636"/>
              <a:ext cx="10192" cy="20601"/>
            </a:xfrm>
            <a:custGeom>
              <a:avLst/>
              <a:gdLst>
                <a:gd name="T0" fmla="*/ 4574 w 283"/>
                <a:gd name="T1" fmla="*/ 36 h 572"/>
                <a:gd name="T2" fmla="*/ 4178 w 283"/>
                <a:gd name="T3" fmla="*/ 36 h 572"/>
                <a:gd name="T4" fmla="*/ 144 w 283"/>
                <a:gd name="T5" fmla="*/ 4934 h 572"/>
                <a:gd name="T6" fmla="*/ 1260 w 283"/>
                <a:gd name="T7" fmla="*/ 16603 h 572"/>
                <a:gd name="T8" fmla="*/ 5798 w 283"/>
                <a:gd name="T9" fmla="*/ 20601 h 572"/>
                <a:gd name="T10" fmla="*/ 5906 w 283"/>
                <a:gd name="T11" fmla="*/ 20601 h 572"/>
                <a:gd name="T12" fmla="*/ 10192 w 283"/>
                <a:gd name="T13" fmla="*/ 16243 h 572"/>
                <a:gd name="T14" fmla="*/ 9040 w 283"/>
                <a:gd name="T15" fmla="*/ 4034 h 572"/>
                <a:gd name="T16" fmla="*/ 4574 w 283"/>
                <a:gd name="T17" fmla="*/ 36 h 5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2" name="Google Shape;615;p35">
              <a:extLst>
                <a:ext uri="{FF2B5EF4-FFF2-40B4-BE49-F238E27FC236}">
                  <a16:creationId xmlns:a16="http://schemas.microsoft.com/office/drawing/2014/main" id="{5E0A51AE-3337-4AF8-9911-318E35CF9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26" y="3382111"/>
              <a:ext cx="302634" cy="172944"/>
            </a:xfrm>
            <a:custGeom>
              <a:avLst/>
              <a:gdLst>
                <a:gd name="T0" fmla="*/ 151263 w 8403"/>
                <a:gd name="T1" fmla="*/ 36 h 4802"/>
                <a:gd name="T2" fmla="*/ 13542 w 8403"/>
                <a:gd name="T3" fmla="*/ 50925 h 4802"/>
                <a:gd name="T4" fmla="*/ 0 w 8403"/>
                <a:gd name="T5" fmla="*/ 50925 h 4802"/>
                <a:gd name="T6" fmla="*/ 0 w 8403"/>
                <a:gd name="T7" fmla="*/ 86472 h 4802"/>
                <a:gd name="T8" fmla="*/ 151263 w 8403"/>
                <a:gd name="T9" fmla="*/ 172944 h 4802"/>
                <a:gd name="T10" fmla="*/ 302634 w 8403"/>
                <a:gd name="T11" fmla="*/ 86472 h 4802"/>
                <a:gd name="T12" fmla="*/ 302634 w 8403"/>
                <a:gd name="T13" fmla="*/ 50925 h 4802"/>
                <a:gd name="T14" fmla="*/ 289092 w 8403"/>
                <a:gd name="T15" fmla="*/ 50925 h 4802"/>
                <a:gd name="T16" fmla="*/ 151263 w 8403"/>
                <a:gd name="T17" fmla="*/ 36 h 4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3" name="Google Shape;616;p35">
              <a:extLst>
                <a:ext uri="{FF2B5EF4-FFF2-40B4-BE49-F238E27FC236}">
                  <a16:creationId xmlns:a16="http://schemas.microsoft.com/office/drawing/2014/main" id="{C546934E-0CD6-4E94-81D7-206A8064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724" y="3377609"/>
              <a:ext cx="311674" cy="181840"/>
            </a:xfrm>
            <a:custGeom>
              <a:avLst/>
              <a:gdLst>
                <a:gd name="T0" fmla="*/ 155765 w 8654"/>
                <a:gd name="T1" fmla="*/ 8932 h 5049"/>
                <a:gd name="T2" fmla="*/ 290209 w 8654"/>
                <a:gd name="T3" fmla="*/ 58164 h 5049"/>
                <a:gd name="T4" fmla="*/ 293594 w 8654"/>
                <a:gd name="T5" fmla="*/ 59929 h 5049"/>
                <a:gd name="T6" fmla="*/ 302634 w 8654"/>
                <a:gd name="T7" fmla="*/ 59929 h 5049"/>
                <a:gd name="T8" fmla="*/ 302634 w 8654"/>
                <a:gd name="T9" fmla="*/ 90974 h 5049"/>
                <a:gd name="T10" fmla="*/ 155765 w 8654"/>
                <a:gd name="T11" fmla="*/ 172944 h 5049"/>
                <a:gd name="T12" fmla="*/ 8896 w 8654"/>
                <a:gd name="T13" fmla="*/ 90974 h 5049"/>
                <a:gd name="T14" fmla="*/ 8896 w 8654"/>
                <a:gd name="T15" fmla="*/ 59929 h 5049"/>
                <a:gd name="T16" fmla="*/ 18044 w 8654"/>
                <a:gd name="T17" fmla="*/ 59929 h 5049"/>
                <a:gd name="T18" fmla="*/ 21573 w 8654"/>
                <a:gd name="T19" fmla="*/ 58164 h 5049"/>
                <a:gd name="T20" fmla="*/ 155765 w 8654"/>
                <a:gd name="T21" fmla="*/ 8932 h 5049"/>
                <a:gd name="T22" fmla="*/ 155765 w 8654"/>
                <a:gd name="T23" fmla="*/ 0 h 5049"/>
                <a:gd name="T24" fmla="*/ 15919 w 8654"/>
                <a:gd name="T25" fmla="*/ 50889 h 5049"/>
                <a:gd name="T26" fmla="*/ 4502 w 8654"/>
                <a:gd name="T27" fmla="*/ 50889 h 5049"/>
                <a:gd name="T28" fmla="*/ 0 w 8654"/>
                <a:gd name="T29" fmla="*/ 55427 h 5049"/>
                <a:gd name="T30" fmla="*/ 0 w 8654"/>
                <a:gd name="T31" fmla="*/ 90974 h 5049"/>
                <a:gd name="T32" fmla="*/ 155765 w 8654"/>
                <a:gd name="T33" fmla="*/ 181840 h 5049"/>
                <a:gd name="T34" fmla="*/ 311638 w 8654"/>
                <a:gd name="T35" fmla="*/ 90974 h 5049"/>
                <a:gd name="T36" fmla="*/ 311638 w 8654"/>
                <a:gd name="T37" fmla="*/ 55427 h 5049"/>
                <a:gd name="T38" fmla="*/ 307136 w 8654"/>
                <a:gd name="T39" fmla="*/ 50889 h 5049"/>
                <a:gd name="T40" fmla="*/ 295719 w 8654"/>
                <a:gd name="T41" fmla="*/ 50889 h 5049"/>
                <a:gd name="T42" fmla="*/ 155765 w 8654"/>
                <a:gd name="T43" fmla="*/ 0 h 50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4" name="Google Shape;617;p35">
              <a:extLst>
                <a:ext uri="{FF2B5EF4-FFF2-40B4-BE49-F238E27FC236}">
                  <a16:creationId xmlns:a16="http://schemas.microsoft.com/office/drawing/2014/main" id="{C38713B9-D991-465B-B65C-D7D28459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26" y="3346529"/>
              <a:ext cx="302634" cy="172980"/>
            </a:xfrm>
            <a:custGeom>
              <a:avLst/>
              <a:gdLst>
                <a:gd name="T0" fmla="*/ 151263 w 8403"/>
                <a:gd name="T1" fmla="*/ 36 h 4803"/>
                <a:gd name="T2" fmla="*/ 0 w 8403"/>
                <a:gd name="T3" fmla="*/ 86508 h 4803"/>
                <a:gd name="T4" fmla="*/ 151263 w 8403"/>
                <a:gd name="T5" fmla="*/ 172944 h 4803"/>
                <a:gd name="T6" fmla="*/ 302634 w 8403"/>
                <a:gd name="T7" fmla="*/ 86508 h 4803"/>
                <a:gd name="T8" fmla="*/ 151263 w 8403"/>
                <a:gd name="T9" fmla="*/ 36 h 4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5" name="Google Shape;618;p35">
              <a:extLst>
                <a:ext uri="{FF2B5EF4-FFF2-40B4-BE49-F238E27FC236}">
                  <a16:creationId xmlns:a16="http://schemas.microsoft.com/office/drawing/2014/main" id="{2E1038AF-2C4A-4FC0-8226-D1F915CF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724" y="3342027"/>
              <a:ext cx="311674" cy="181984"/>
            </a:xfrm>
            <a:custGeom>
              <a:avLst/>
              <a:gdLst>
                <a:gd name="T0" fmla="*/ 155765 w 8654"/>
                <a:gd name="T1" fmla="*/ 9040 h 5053"/>
                <a:gd name="T2" fmla="*/ 302634 w 8654"/>
                <a:gd name="T3" fmla="*/ 91010 h 5053"/>
                <a:gd name="T4" fmla="*/ 155765 w 8654"/>
                <a:gd name="T5" fmla="*/ 172944 h 5053"/>
                <a:gd name="T6" fmla="*/ 8896 w 8654"/>
                <a:gd name="T7" fmla="*/ 91010 h 5053"/>
                <a:gd name="T8" fmla="*/ 155765 w 8654"/>
                <a:gd name="T9" fmla="*/ 9040 h 5053"/>
                <a:gd name="T10" fmla="*/ 155765 w 8654"/>
                <a:gd name="T11" fmla="*/ 36 h 5053"/>
                <a:gd name="T12" fmla="*/ 0 w 8654"/>
                <a:gd name="T13" fmla="*/ 91010 h 5053"/>
                <a:gd name="T14" fmla="*/ 155765 w 8654"/>
                <a:gd name="T15" fmla="*/ 181948 h 5053"/>
                <a:gd name="T16" fmla="*/ 311638 w 8654"/>
                <a:gd name="T17" fmla="*/ 91010 h 5053"/>
                <a:gd name="T18" fmla="*/ 155765 w 8654"/>
                <a:gd name="T19" fmla="*/ 36 h 50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6" name="Google Shape;619;p35">
              <a:extLst>
                <a:ext uri="{FF2B5EF4-FFF2-40B4-BE49-F238E27FC236}">
                  <a16:creationId xmlns:a16="http://schemas.microsoft.com/office/drawing/2014/main" id="{70D161DF-1CE2-4175-9E65-85EE82D3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422" y="3340298"/>
              <a:ext cx="264278" cy="151011"/>
            </a:xfrm>
            <a:custGeom>
              <a:avLst/>
              <a:gdLst>
                <a:gd name="T0" fmla="*/ 132067 w 7338"/>
                <a:gd name="T1" fmla="*/ 0 h 4193"/>
                <a:gd name="T2" fmla="*/ 11777 w 7338"/>
                <a:gd name="T3" fmla="*/ 44479 h 4193"/>
                <a:gd name="T4" fmla="*/ 0 w 7338"/>
                <a:gd name="T5" fmla="*/ 44479 h 4193"/>
                <a:gd name="T6" fmla="*/ 0 w 7338"/>
                <a:gd name="T7" fmla="*/ 75415 h 4193"/>
                <a:gd name="T8" fmla="*/ 132067 w 7338"/>
                <a:gd name="T9" fmla="*/ 151011 h 4193"/>
                <a:gd name="T10" fmla="*/ 264242 w 7338"/>
                <a:gd name="T11" fmla="*/ 75415 h 4193"/>
                <a:gd name="T12" fmla="*/ 264242 w 7338"/>
                <a:gd name="T13" fmla="*/ 44479 h 4193"/>
                <a:gd name="T14" fmla="*/ 252465 w 7338"/>
                <a:gd name="T15" fmla="*/ 44479 h 4193"/>
                <a:gd name="T16" fmla="*/ 132067 w 7338"/>
                <a:gd name="T17" fmla="*/ 0 h 4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7" name="Google Shape;620;p35">
              <a:extLst>
                <a:ext uri="{FF2B5EF4-FFF2-40B4-BE49-F238E27FC236}">
                  <a16:creationId xmlns:a16="http://schemas.microsoft.com/office/drawing/2014/main" id="{26CFFEEC-6F18-4663-BD3D-A4E522B1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884" y="3335760"/>
              <a:ext cx="273318" cy="160087"/>
            </a:xfrm>
            <a:custGeom>
              <a:avLst/>
              <a:gdLst>
                <a:gd name="T0" fmla="*/ 136605 w 7589"/>
                <a:gd name="T1" fmla="*/ 8932 h 4445"/>
                <a:gd name="T2" fmla="*/ 253510 w 7589"/>
                <a:gd name="T3" fmla="*/ 51790 h 4445"/>
                <a:gd name="T4" fmla="*/ 257003 w 7589"/>
                <a:gd name="T5" fmla="*/ 53410 h 4445"/>
                <a:gd name="T6" fmla="*/ 264278 w 7589"/>
                <a:gd name="T7" fmla="*/ 53410 h 4445"/>
                <a:gd name="T8" fmla="*/ 264278 w 7589"/>
                <a:gd name="T9" fmla="*/ 79953 h 4445"/>
                <a:gd name="T10" fmla="*/ 136605 w 7589"/>
                <a:gd name="T11" fmla="*/ 151047 h 4445"/>
                <a:gd name="T12" fmla="*/ 8896 w 7589"/>
                <a:gd name="T13" fmla="*/ 79953 h 4445"/>
                <a:gd name="T14" fmla="*/ 8896 w 7589"/>
                <a:gd name="T15" fmla="*/ 53410 h 4445"/>
                <a:gd name="T16" fmla="*/ 16315 w 7589"/>
                <a:gd name="T17" fmla="*/ 53410 h 4445"/>
                <a:gd name="T18" fmla="*/ 19808 w 7589"/>
                <a:gd name="T19" fmla="*/ 51790 h 4445"/>
                <a:gd name="T20" fmla="*/ 136605 w 7589"/>
                <a:gd name="T21" fmla="*/ 8932 h 4445"/>
                <a:gd name="T22" fmla="*/ 136605 w 7589"/>
                <a:gd name="T23" fmla="*/ 36 h 4445"/>
                <a:gd name="T24" fmla="*/ 14154 w 7589"/>
                <a:gd name="T25" fmla="*/ 44515 h 4445"/>
                <a:gd name="T26" fmla="*/ 4538 w 7589"/>
                <a:gd name="T27" fmla="*/ 44515 h 4445"/>
                <a:gd name="T28" fmla="*/ 36 w 7589"/>
                <a:gd name="T29" fmla="*/ 49017 h 4445"/>
                <a:gd name="T30" fmla="*/ 36 w 7589"/>
                <a:gd name="T31" fmla="*/ 79953 h 4445"/>
                <a:gd name="T32" fmla="*/ 136605 w 7589"/>
                <a:gd name="T33" fmla="*/ 160051 h 4445"/>
                <a:gd name="T34" fmla="*/ 273282 w 7589"/>
                <a:gd name="T35" fmla="*/ 79953 h 4445"/>
                <a:gd name="T36" fmla="*/ 273282 w 7589"/>
                <a:gd name="T37" fmla="*/ 49017 h 4445"/>
                <a:gd name="T38" fmla="*/ 268780 w 7589"/>
                <a:gd name="T39" fmla="*/ 44515 h 4445"/>
                <a:gd name="T40" fmla="*/ 259128 w 7589"/>
                <a:gd name="T41" fmla="*/ 44515 h 4445"/>
                <a:gd name="T42" fmla="*/ 136605 w 7589"/>
                <a:gd name="T43" fmla="*/ 36 h 44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8" name="Google Shape;621;p35">
              <a:extLst>
                <a:ext uri="{FF2B5EF4-FFF2-40B4-BE49-F238E27FC236}">
                  <a16:creationId xmlns:a16="http://schemas.microsoft.com/office/drawing/2014/main" id="{56001D5D-7890-41F2-888D-253EBA72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422" y="3309181"/>
              <a:ext cx="264278" cy="151047"/>
            </a:xfrm>
            <a:custGeom>
              <a:avLst/>
              <a:gdLst>
                <a:gd name="T0" fmla="*/ 132067 w 7338"/>
                <a:gd name="T1" fmla="*/ 36 h 4194"/>
                <a:gd name="T2" fmla="*/ 0 w 7338"/>
                <a:gd name="T3" fmla="*/ 75596 h 4194"/>
                <a:gd name="T4" fmla="*/ 132067 w 7338"/>
                <a:gd name="T5" fmla="*/ 151011 h 4194"/>
                <a:gd name="T6" fmla="*/ 264242 w 7338"/>
                <a:gd name="T7" fmla="*/ 75596 h 4194"/>
                <a:gd name="T8" fmla="*/ 132067 w 7338"/>
                <a:gd name="T9" fmla="*/ 36 h 4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29" name="Google Shape;622;p35">
              <a:extLst>
                <a:ext uri="{FF2B5EF4-FFF2-40B4-BE49-F238E27FC236}">
                  <a16:creationId xmlns:a16="http://schemas.microsoft.com/office/drawing/2014/main" id="{508EABEE-5A43-41F4-956B-145579307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884" y="3304679"/>
              <a:ext cx="273318" cy="160051"/>
            </a:xfrm>
            <a:custGeom>
              <a:avLst/>
              <a:gdLst>
                <a:gd name="T0" fmla="*/ 136605 w 7589"/>
                <a:gd name="T1" fmla="*/ 9040 h 4444"/>
                <a:gd name="T2" fmla="*/ 264278 w 7589"/>
                <a:gd name="T3" fmla="*/ 80098 h 4444"/>
                <a:gd name="T4" fmla="*/ 136605 w 7589"/>
                <a:gd name="T5" fmla="*/ 151119 h 4444"/>
                <a:gd name="T6" fmla="*/ 8896 w 7589"/>
                <a:gd name="T7" fmla="*/ 80098 h 4444"/>
                <a:gd name="T8" fmla="*/ 136605 w 7589"/>
                <a:gd name="T9" fmla="*/ 9040 h 4444"/>
                <a:gd name="T10" fmla="*/ 136605 w 7589"/>
                <a:gd name="T11" fmla="*/ 36 h 4444"/>
                <a:gd name="T12" fmla="*/ 36 w 7589"/>
                <a:gd name="T13" fmla="*/ 80098 h 4444"/>
                <a:gd name="T14" fmla="*/ 136605 w 7589"/>
                <a:gd name="T15" fmla="*/ 160051 h 4444"/>
                <a:gd name="T16" fmla="*/ 273282 w 7589"/>
                <a:gd name="T17" fmla="*/ 80098 h 4444"/>
                <a:gd name="T18" fmla="*/ 136605 w 7589"/>
                <a:gd name="T19" fmla="*/ 36 h 4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0" name="Google Shape;623;p35">
              <a:extLst>
                <a:ext uri="{FF2B5EF4-FFF2-40B4-BE49-F238E27FC236}">
                  <a16:creationId xmlns:a16="http://schemas.microsoft.com/office/drawing/2014/main" id="{6A9731CD-E32E-4A83-BE57-015C3A2C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576" y="3425581"/>
              <a:ext cx="5798" cy="30901"/>
            </a:xfrm>
            <a:custGeom>
              <a:avLst/>
              <a:gdLst>
                <a:gd name="T0" fmla="*/ 2557 w 161"/>
                <a:gd name="T1" fmla="*/ 0 h 858"/>
                <a:gd name="T2" fmla="*/ 2125 w 161"/>
                <a:gd name="T3" fmla="*/ 36 h 858"/>
                <a:gd name="T4" fmla="*/ 108 w 161"/>
                <a:gd name="T5" fmla="*/ 2413 h 858"/>
                <a:gd name="T6" fmla="*/ 648 w 161"/>
                <a:gd name="T7" fmla="*/ 28596 h 858"/>
                <a:gd name="T8" fmla="*/ 2881 w 161"/>
                <a:gd name="T9" fmla="*/ 30865 h 858"/>
                <a:gd name="T10" fmla="*/ 5150 w 161"/>
                <a:gd name="T11" fmla="*/ 28740 h 858"/>
                <a:gd name="T12" fmla="*/ 4646 w 161"/>
                <a:gd name="T13" fmla="*/ 1945 h 858"/>
                <a:gd name="T14" fmla="*/ 2557 w 161"/>
                <a:gd name="T15" fmla="*/ 0 h 8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1" name="Google Shape;624;p35">
              <a:extLst>
                <a:ext uri="{FF2B5EF4-FFF2-40B4-BE49-F238E27FC236}">
                  <a16:creationId xmlns:a16="http://schemas.microsoft.com/office/drawing/2014/main" id="{D3B91C4B-023C-4BDD-9CCA-16420C2F8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033" y="3655932"/>
              <a:ext cx="300005" cy="202260"/>
            </a:xfrm>
            <a:custGeom>
              <a:avLst/>
              <a:gdLst>
                <a:gd name="T0" fmla="*/ 97601 w 8330"/>
                <a:gd name="T1" fmla="*/ 0 h 5616"/>
                <a:gd name="T2" fmla="*/ 0 w 8330"/>
                <a:gd name="T3" fmla="*/ 160375 h 5616"/>
                <a:gd name="T4" fmla="*/ 216270 w 8330"/>
                <a:gd name="T5" fmla="*/ 202260 h 5616"/>
                <a:gd name="T6" fmla="*/ 299969 w 8330"/>
                <a:gd name="T7" fmla="*/ 41849 h 5616"/>
                <a:gd name="T8" fmla="*/ 97601 w 8330"/>
                <a:gd name="T9" fmla="*/ 0 h 5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2" name="Google Shape;625;p35">
              <a:extLst>
                <a:ext uri="{FF2B5EF4-FFF2-40B4-BE49-F238E27FC236}">
                  <a16:creationId xmlns:a16="http://schemas.microsoft.com/office/drawing/2014/main" id="{B98705B1-E928-4EB1-9614-2F85523D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351" y="3651394"/>
              <a:ext cx="309297" cy="211336"/>
            </a:xfrm>
            <a:custGeom>
              <a:avLst/>
              <a:gdLst>
                <a:gd name="T0" fmla="*/ 104516 w 8588"/>
                <a:gd name="T1" fmla="*/ 9544 h 5868"/>
                <a:gd name="T2" fmla="*/ 297880 w 8588"/>
                <a:gd name="T3" fmla="*/ 49521 h 5868"/>
                <a:gd name="T4" fmla="*/ 218431 w 8588"/>
                <a:gd name="T5" fmla="*/ 201756 h 5868"/>
                <a:gd name="T6" fmla="*/ 11813 w 8588"/>
                <a:gd name="T7" fmla="*/ 161815 h 5868"/>
                <a:gd name="T8" fmla="*/ 104516 w 8588"/>
                <a:gd name="T9" fmla="*/ 9544 h 5868"/>
                <a:gd name="T10" fmla="*/ 102211 w 8588"/>
                <a:gd name="T11" fmla="*/ 0 h 5868"/>
                <a:gd name="T12" fmla="*/ 98501 w 8588"/>
                <a:gd name="T13" fmla="*/ 2161 h 5868"/>
                <a:gd name="T14" fmla="*/ 936 w 8588"/>
                <a:gd name="T15" fmla="*/ 162572 h 5868"/>
                <a:gd name="T16" fmla="*/ 540 w 8588"/>
                <a:gd name="T17" fmla="*/ 166677 h 5868"/>
                <a:gd name="T18" fmla="*/ 3782 w 8588"/>
                <a:gd name="T19" fmla="*/ 169306 h 5868"/>
                <a:gd name="T20" fmla="*/ 220052 w 8588"/>
                <a:gd name="T21" fmla="*/ 211156 h 5868"/>
                <a:gd name="T22" fmla="*/ 220952 w 8588"/>
                <a:gd name="T23" fmla="*/ 211300 h 5868"/>
                <a:gd name="T24" fmla="*/ 224806 w 8588"/>
                <a:gd name="T25" fmla="*/ 208779 h 5868"/>
                <a:gd name="T26" fmla="*/ 308541 w 8588"/>
                <a:gd name="T27" fmla="*/ 48404 h 5868"/>
                <a:gd name="T28" fmla="*/ 308649 w 8588"/>
                <a:gd name="T29" fmla="*/ 44406 h 5868"/>
                <a:gd name="T30" fmla="*/ 305515 w 8588"/>
                <a:gd name="T31" fmla="*/ 41993 h 5868"/>
                <a:gd name="T32" fmla="*/ 103291 w 8588"/>
                <a:gd name="T33" fmla="*/ 180 h 5868"/>
                <a:gd name="T34" fmla="*/ 102211 w 8588"/>
                <a:gd name="T35" fmla="*/ 0 h 5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3" name="Google Shape;626;p35">
              <a:extLst>
                <a:ext uri="{FF2B5EF4-FFF2-40B4-BE49-F238E27FC236}">
                  <a16:creationId xmlns:a16="http://schemas.microsoft.com/office/drawing/2014/main" id="{91DCF578-54D2-49C9-9E20-3B70CD51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394" y="3474489"/>
              <a:ext cx="285995" cy="209283"/>
            </a:xfrm>
            <a:custGeom>
              <a:avLst/>
              <a:gdLst>
                <a:gd name="T0" fmla="*/ 97637 w 7941"/>
                <a:gd name="T1" fmla="*/ 0 h 5811"/>
                <a:gd name="T2" fmla="*/ 36 w 7941"/>
                <a:gd name="T3" fmla="*/ 146473 h 5811"/>
                <a:gd name="T4" fmla="*/ 202260 w 7941"/>
                <a:gd name="T5" fmla="*/ 209283 h 5811"/>
                <a:gd name="T6" fmla="*/ 285995 w 7941"/>
                <a:gd name="T7" fmla="*/ 62774 h 5811"/>
                <a:gd name="T8" fmla="*/ 97637 w 7941"/>
                <a:gd name="T9" fmla="*/ 0 h 5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4" name="Google Shape;627;p35">
              <a:extLst>
                <a:ext uri="{FF2B5EF4-FFF2-40B4-BE49-F238E27FC236}">
                  <a16:creationId xmlns:a16="http://schemas.microsoft.com/office/drawing/2014/main" id="{347C234B-9E53-4773-BEDD-A676915B2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84" y="3470060"/>
              <a:ext cx="295359" cy="218251"/>
            </a:xfrm>
            <a:custGeom>
              <a:avLst/>
              <a:gdLst>
                <a:gd name="T0" fmla="*/ 104155 w 8201"/>
                <a:gd name="T1" fmla="*/ 9796 h 6060"/>
                <a:gd name="T2" fmla="*/ 284050 w 8201"/>
                <a:gd name="T3" fmla="*/ 69725 h 6060"/>
                <a:gd name="T4" fmla="*/ 204889 w 8201"/>
                <a:gd name="T5" fmla="*/ 208455 h 6060"/>
                <a:gd name="T6" fmla="*/ 11669 w 8201"/>
                <a:gd name="T7" fmla="*/ 148418 h 6060"/>
                <a:gd name="T8" fmla="*/ 104155 w 8201"/>
                <a:gd name="T9" fmla="*/ 9796 h 6060"/>
                <a:gd name="T10" fmla="*/ 102463 w 8201"/>
                <a:gd name="T11" fmla="*/ 0 h 6060"/>
                <a:gd name="T12" fmla="*/ 98609 w 8201"/>
                <a:gd name="T13" fmla="*/ 1945 h 6060"/>
                <a:gd name="T14" fmla="*/ 864 w 8201"/>
                <a:gd name="T15" fmla="*/ 148526 h 6060"/>
                <a:gd name="T16" fmla="*/ 396 w 8201"/>
                <a:gd name="T17" fmla="*/ 152416 h 6060"/>
                <a:gd name="T18" fmla="*/ 3241 w 8201"/>
                <a:gd name="T19" fmla="*/ 155189 h 6060"/>
                <a:gd name="T20" fmla="*/ 205646 w 8201"/>
                <a:gd name="T21" fmla="*/ 217963 h 6060"/>
                <a:gd name="T22" fmla="*/ 206870 w 8201"/>
                <a:gd name="T23" fmla="*/ 218215 h 6060"/>
                <a:gd name="T24" fmla="*/ 210760 w 8201"/>
                <a:gd name="T25" fmla="*/ 215946 h 6060"/>
                <a:gd name="T26" fmla="*/ 294459 w 8201"/>
                <a:gd name="T27" fmla="*/ 69473 h 6060"/>
                <a:gd name="T28" fmla="*/ 294819 w 8201"/>
                <a:gd name="T29" fmla="*/ 65583 h 6060"/>
                <a:gd name="T30" fmla="*/ 292082 w 8201"/>
                <a:gd name="T31" fmla="*/ 62954 h 6060"/>
                <a:gd name="T32" fmla="*/ 103759 w 8201"/>
                <a:gd name="T33" fmla="*/ 180 h 6060"/>
                <a:gd name="T34" fmla="*/ 102463 w 8201"/>
                <a:gd name="T35" fmla="*/ 0 h 60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5" name="Google Shape;628;p35">
              <a:extLst>
                <a:ext uri="{FF2B5EF4-FFF2-40B4-BE49-F238E27FC236}">
                  <a16:creationId xmlns:a16="http://schemas.microsoft.com/office/drawing/2014/main" id="{CDE94BC4-8E07-43CF-8700-E1646E1B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879" y="3753497"/>
              <a:ext cx="272201" cy="160447"/>
            </a:xfrm>
            <a:custGeom>
              <a:avLst/>
              <a:gdLst>
                <a:gd name="T0" fmla="*/ 174420 w 7558"/>
                <a:gd name="T1" fmla="*/ 36 h 4455"/>
                <a:gd name="T2" fmla="*/ 0 w 7558"/>
                <a:gd name="T3" fmla="*/ 48908 h 4455"/>
                <a:gd name="T4" fmla="*/ 69797 w 7558"/>
                <a:gd name="T5" fmla="*/ 160447 h 4455"/>
                <a:gd name="T6" fmla="*/ 272165 w 7558"/>
                <a:gd name="T7" fmla="*/ 111683 h 4455"/>
                <a:gd name="T8" fmla="*/ 174420 w 7558"/>
                <a:gd name="T9" fmla="*/ 36 h 4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6" name="Google Shape;629;p35">
              <a:extLst>
                <a:ext uri="{FF2B5EF4-FFF2-40B4-BE49-F238E27FC236}">
                  <a16:creationId xmlns:a16="http://schemas.microsoft.com/office/drawing/2014/main" id="{F776690B-634F-4DA3-A6E5-30232B7F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33" y="3749067"/>
              <a:ext cx="281457" cy="169415"/>
            </a:xfrm>
            <a:custGeom>
              <a:avLst/>
              <a:gdLst>
                <a:gd name="T0" fmla="*/ 177590 w 7815"/>
                <a:gd name="T1" fmla="*/ 9472 h 4704"/>
                <a:gd name="T2" fmla="*/ 268564 w 7815"/>
                <a:gd name="T3" fmla="*/ 113484 h 4704"/>
                <a:gd name="T4" fmla="*/ 76568 w 7815"/>
                <a:gd name="T5" fmla="*/ 159835 h 4704"/>
                <a:gd name="T6" fmla="*/ 11669 w 7815"/>
                <a:gd name="T7" fmla="*/ 55967 h 4704"/>
                <a:gd name="T8" fmla="*/ 177590 w 7815"/>
                <a:gd name="T9" fmla="*/ 9472 h 4704"/>
                <a:gd name="T10" fmla="*/ 179210 w 7815"/>
                <a:gd name="T11" fmla="*/ 36 h 4704"/>
                <a:gd name="T12" fmla="*/ 177950 w 7815"/>
                <a:gd name="T13" fmla="*/ 216 h 4704"/>
                <a:gd name="T14" fmla="*/ 3529 w 7815"/>
                <a:gd name="T15" fmla="*/ 48981 h 4704"/>
                <a:gd name="T16" fmla="*/ 504 w 7815"/>
                <a:gd name="T17" fmla="*/ 51718 h 4704"/>
                <a:gd name="T18" fmla="*/ 900 w 7815"/>
                <a:gd name="T19" fmla="*/ 55571 h 4704"/>
                <a:gd name="T20" fmla="*/ 70697 w 7815"/>
                <a:gd name="T21" fmla="*/ 167254 h 4704"/>
                <a:gd name="T22" fmla="*/ 74443 w 7815"/>
                <a:gd name="T23" fmla="*/ 169379 h 4704"/>
                <a:gd name="T24" fmla="*/ 75451 w 7815"/>
                <a:gd name="T25" fmla="*/ 169271 h 4704"/>
                <a:gd name="T26" fmla="*/ 277819 w 7815"/>
                <a:gd name="T27" fmla="*/ 120398 h 4704"/>
                <a:gd name="T28" fmla="*/ 280953 w 7815"/>
                <a:gd name="T29" fmla="*/ 117373 h 4704"/>
                <a:gd name="T30" fmla="*/ 280052 w 7815"/>
                <a:gd name="T31" fmla="*/ 113123 h 4704"/>
                <a:gd name="T32" fmla="*/ 182452 w 7815"/>
                <a:gd name="T33" fmla="*/ 1621 h 4704"/>
                <a:gd name="T34" fmla="*/ 179210 w 7815"/>
                <a:gd name="T35" fmla="*/ 36 h 47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7" name="Google Shape;630;p35">
              <a:extLst>
                <a:ext uri="{FF2B5EF4-FFF2-40B4-BE49-F238E27FC236}">
                  <a16:creationId xmlns:a16="http://schemas.microsoft.com/office/drawing/2014/main" id="{FEF650A6-3AA9-413C-A20A-E62BE980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183" y="1746172"/>
              <a:ext cx="714502" cy="1479100"/>
            </a:xfrm>
            <a:custGeom>
              <a:avLst/>
              <a:gdLst>
                <a:gd name="T0" fmla="*/ 202621 w 19839"/>
                <a:gd name="T1" fmla="*/ 36 h 41069"/>
                <a:gd name="T2" fmla="*/ 103615 w 19839"/>
                <a:gd name="T3" fmla="*/ 73579 h 41069"/>
                <a:gd name="T4" fmla="*/ 117445 w 19839"/>
                <a:gd name="T5" fmla="*/ 263306 h 41069"/>
                <a:gd name="T6" fmla="*/ 36 w 19839"/>
                <a:gd name="T7" fmla="*/ 477307 h 41069"/>
                <a:gd name="T8" fmla="*/ 134624 w 19839"/>
                <a:gd name="T9" fmla="*/ 677406 h 41069"/>
                <a:gd name="T10" fmla="*/ 96736 w 19839"/>
                <a:gd name="T11" fmla="*/ 998300 h 41069"/>
                <a:gd name="T12" fmla="*/ 180327 w 19839"/>
                <a:gd name="T13" fmla="*/ 1388774 h 41069"/>
                <a:gd name="T14" fmla="*/ 391411 w 19839"/>
                <a:gd name="T15" fmla="*/ 1479100 h 41069"/>
                <a:gd name="T16" fmla="*/ 524523 w 19839"/>
                <a:gd name="T17" fmla="*/ 1429615 h 41069"/>
                <a:gd name="T18" fmla="*/ 528052 w 19839"/>
                <a:gd name="T19" fmla="*/ 1143188 h 41069"/>
                <a:gd name="T20" fmla="*/ 668007 w 19839"/>
                <a:gd name="T21" fmla="*/ 959728 h 41069"/>
                <a:gd name="T22" fmla="*/ 579410 w 19839"/>
                <a:gd name="T23" fmla="*/ 673913 h 41069"/>
                <a:gd name="T24" fmla="*/ 496971 w 19839"/>
                <a:gd name="T25" fmla="*/ 532446 h 41069"/>
                <a:gd name="T26" fmla="*/ 500357 w 19839"/>
                <a:gd name="T27" fmla="*/ 156413 h 41069"/>
                <a:gd name="T28" fmla="*/ 202621 w 19839"/>
                <a:gd name="T29" fmla="*/ 36 h 410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8" name="Google Shape;631;p35">
              <a:extLst>
                <a:ext uri="{FF2B5EF4-FFF2-40B4-BE49-F238E27FC236}">
                  <a16:creationId xmlns:a16="http://schemas.microsoft.com/office/drawing/2014/main" id="{FF1CB6DC-8804-472C-8839-92E395FB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826" y="1741743"/>
              <a:ext cx="719616" cy="1488176"/>
            </a:xfrm>
            <a:custGeom>
              <a:avLst/>
              <a:gdLst>
                <a:gd name="T0" fmla="*/ 208131 w 19981"/>
                <a:gd name="T1" fmla="*/ 9220 h 41321"/>
                <a:gd name="T2" fmla="*/ 500933 w 19981"/>
                <a:gd name="T3" fmla="*/ 163076 h 41321"/>
                <a:gd name="T4" fmla="*/ 497187 w 19981"/>
                <a:gd name="T5" fmla="*/ 535399 h 41321"/>
                <a:gd name="T6" fmla="*/ 576888 w 19981"/>
                <a:gd name="T7" fmla="*/ 678595 h 41321"/>
                <a:gd name="T8" fmla="*/ 580886 w 19981"/>
                <a:gd name="T9" fmla="*/ 681836 h 41321"/>
                <a:gd name="T10" fmla="*/ 668259 w 19981"/>
                <a:gd name="T11" fmla="*/ 962429 h 41321"/>
                <a:gd name="T12" fmla="*/ 600586 w 19981"/>
                <a:gd name="T13" fmla="*/ 1032802 h 41321"/>
                <a:gd name="T14" fmla="*/ 528016 w 19981"/>
                <a:gd name="T15" fmla="*/ 1148591 h 41321"/>
                <a:gd name="T16" fmla="*/ 546060 w 19981"/>
                <a:gd name="T17" fmla="*/ 1209492 h 41321"/>
                <a:gd name="T18" fmla="*/ 525999 w 19981"/>
                <a:gd name="T19" fmla="*/ 1430804 h 41321"/>
                <a:gd name="T20" fmla="*/ 395373 w 19981"/>
                <a:gd name="T21" fmla="*/ 1479244 h 41321"/>
                <a:gd name="T22" fmla="*/ 187818 w 19981"/>
                <a:gd name="T23" fmla="*/ 1389927 h 41321"/>
                <a:gd name="T24" fmla="*/ 105272 w 19981"/>
                <a:gd name="T25" fmla="*/ 1004350 h 41321"/>
                <a:gd name="T26" fmla="*/ 142331 w 19981"/>
                <a:gd name="T27" fmla="*/ 678847 h 41321"/>
                <a:gd name="T28" fmla="*/ 96880 w 19981"/>
                <a:gd name="T29" fmla="*/ 633360 h 41321"/>
                <a:gd name="T30" fmla="*/ 8896 w 19981"/>
                <a:gd name="T31" fmla="*/ 481737 h 41321"/>
                <a:gd name="T32" fmla="*/ 64395 w 19981"/>
                <a:gd name="T33" fmla="*/ 364724 h 41321"/>
                <a:gd name="T34" fmla="*/ 125908 w 19981"/>
                <a:gd name="T35" fmla="*/ 269356 h 41321"/>
                <a:gd name="T36" fmla="*/ 113519 w 19981"/>
                <a:gd name="T37" fmla="*/ 79413 h 41321"/>
                <a:gd name="T38" fmla="*/ 208131 w 19981"/>
                <a:gd name="T39" fmla="*/ 9220 h 41321"/>
                <a:gd name="T40" fmla="*/ 206870 w 19981"/>
                <a:gd name="T41" fmla="*/ 0 h 41321"/>
                <a:gd name="T42" fmla="*/ 204385 w 19981"/>
                <a:gd name="T43" fmla="*/ 864 h 41321"/>
                <a:gd name="T44" fmla="*/ 105272 w 19981"/>
                <a:gd name="T45" fmla="*/ 74371 h 41321"/>
                <a:gd name="T46" fmla="*/ 103975 w 19981"/>
                <a:gd name="T47" fmla="*/ 80025 h 41321"/>
                <a:gd name="T48" fmla="*/ 117517 w 19981"/>
                <a:gd name="T49" fmla="*/ 266223 h 41321"/>
                <a:gd name="T50" fmla="*/ 57624 w 19981"/>
                <a:gd name="T51" fmla="*/ 358962 h 41321"/>
                <a:gd name="T52" fmla="*/ 0 w 19981"/>
                <a:gd name="T53" fmla="*/ 481737 h 41321"/>
                <a:gd name="T54" fmla="*/ 90866 w 19981"/>
                <a:gd name="T55" fmla="*/ 639879 h 41321"/>
                <a:gd name="T56" fmla="*/ 135705 w 19981"/>
                <a:gd name="T57" fmla="*/ 684861 h 41321"/>
                <a:gd name="T58" fmla="*/ 96988 w 19981"/>
                <a:gd name="T59" fmla="*/ 1001109 h 41321"/>
                <a:gd name="T60" fmla="*/ 181660 w 19981"/>
                <a:gd name="T61" fmla="*/ 1396446 h 41321"/>
                <a:gd name="T62" fmla="*/ 395445 w 19981"/>
                <a:gd name="T63" fmla="*/ 1488176 h 41321"/>
                <a:gd name="T64" fmla="*/ 531906 w 19981"/>
                <a:gd name="T65" fmla="*/ 1437395 h 41321"/>
                <a:gd name="T66" fmla="*/ 554451 w 19981"/>
                <a:gd name="T67" fmla="*/ 1206611 h 41321"/>
                <a:gd name="T68" fmla="*/ 536804 w 19981"/>
                <a:gd name="T69" fmla="*/ 1146718 h 41321"/>
                <a:gd name="T70" fmla="*/ 606097 w 19981"/>
                <a:gd name="T71" fmla="*/ 1039969 h 41321"/>
                <a:gd name="T72" fmla="*/ 676506 w 19981"/>
                <a:gd name="T73" fmla="*/ 965922 h 41321"/>
                <a:gd name="T74" fmla="*/ 586541 w 19981"/>
                <a:gd name="T75" fmla="*/ 674849 h 41321"/>
                <a:gd name="T76" fmla="*/ 582543 w 19981"/>
                <a:gd name="T77" fmla="*/ 671572 h 41321"/>
                <a:gd name="T78" fmla="*/ 505471 w 19981"/>
                <a:gd name="T79" fmla="*/ 538496 h 41321"/>
                <a:gd name="T80" fmla="*/ 508604 w 19981"/>
                <a:gd name="T81" fmla="*/ 158466 h 41321"/>
                <a:gd name="T82" fmla="*/ 207627 w 19981"/>
                <a:gd name="T83" fmla="*/ 108 h 41321"/>
                <a:gd name="T84" fmla="*/ 206870 w 19981"/>
                <a:gd name="T85" fmla="*/ 0 h 413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39" name="Google Shape;632;p35">
              <a:extLst>
                <a:ext uri="{FF2B5EF4-FFF2-40B4-BE49-F238E27FC236}">
                  <a16:creationId xmlns:a16="http://schemas.microsoft.com/office/drawing/2014/main" id="{B87EFE01-C7F6-4154-B7E2-5BFFB8EE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020" y="1903701"/>
              <a:ext cx="220448" cy="896449"/>
            </a:xfrm>
            <a:custGeom>
              <a:avLst/>
              <a:gdLst>
                <a:gd name="T0" fmla="*/ 63819 w 6121"/>
                <a:gd name="T1" fmla="*/ 0 h 24891"/>
                <a:gd name="T2" fmla="*/ 58452 w 6121"/>
                <a:gd name="T3" fmla="*/ 7023 h 24891"/>
                <a:gd name="T4" fmla="*/ 126089 w 6121"/>
                <a:gd name="T5" fmla="*/ 181443 h 24891"/>
                <a:gd name="T6" fmla="*/ 57156 w 6121"/>
                <a:gd name="T7" fmla="*/ 343187 h 24891"/>
                <a:gd name="T8" fmla="*/ 51501 w 6121"/>
                <a:gd name="T9" fmla="*/ 494702 h 24891"/>
                <a:gd name="T10" fmla="*/ 146761 w 6121"/>
                <a:gd name="T11" fmla="*/ 576276 h 24891"/>
                <a:gd name="T12" fmla="*/ 201648 w 6121"/>
                <a:gd name="T13" fmla="*/ 698042 h 24891"/>
                <a:gd name="T14" fmla="*/ 135344 w 6121"/>
                <a:gd name="T15" fmla="*/ 890146 h 24891"/>
                <a:gd name="T16" fmla="*/ 141611 w 6121"/>
                <a:gd name="T17" fmla="*/ 896413 h 24891"/>
                <a:gd name="T18" fmla="*/ 210436 w 6121"/>
                <a:gd name="T19" fmla="*/ 699087 h 24891"/>
                <a:gd name="T20" fmla="*/ 151263 w 6121"/>
                <a:gd name="T21" fmla="*/ 568497 h 24891"/>
                <a:gd name="T22" fmla="*/ 58560 w 6121"/>
                <a:gd name="T23" fmla="*/ 489336 h 24891"/>
                <a:gd name="T24" fmla="*/ 64467 w 6121"/>
                <a:gd name="T25" fmla="*/ 348229 h 24891"/>
                <a:gd name="T26" fmla="*/ 134984 w 6121"/>
                <a:gd name="T27" fmla="*/ 182704 h 24891"/>
                <a:gd name="T28" fmla="*/ 63819 w 6121"/>
                <a:gd name="T29" fmla="*/ 0 h 248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0" name="Google Shape;633;p35">
              <a:extLst>
                <a:ext uri="{FF2B5EF4-FFF2-40B4-BE49-F238E27FC236}">
                  <a16:creationId xmlns:a16="http://schemas.microsoft.com/office/drawing/2014/main" id="{FFD06301-05FD-4A1D-A370-BE057FB38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706" y="1858935"/>
              <a:ext cx="53266" cy="26363"/>
            </a:xfrm>
            <a:custGeom>
              <a:avLst/>
              <a:gdLst>
                <a:gd name="T0" fmla="*/ 1909 w 1479"/>
                <a:gd name="T1" fmla="*/ 36 h 732"/>
                <a:gd name="T2" fmla="*/ 36 w 1479"/>
                <a:gd name="T3" fmla="*/ 8680 h 732"/>
                <a:gd name="T4" fmla="*/ 49484 w 1479"/>
                <a:gd name="T5" fmla="*/ 26363 h 732"/>
                <a:gd name="T6" fmla="*/ 53266 w 1479"/>
                <a:gd name="T7" fmla="*/ 18332 h 732"/>
                <a:gd name="T8" fmla="*/ 1909 w 1479"/>
                <a:gd name="T9" fmla="*/ 36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1" name="Google Shape;634;p35">
              <a:extLst>
                <a:ext uri="{FF2B5EF4-FFF2-40B4-BE49-F238E27FC236}">
                  <a16:creationId xmlns:a16="http://schemas.microsoft.com/office/drawing/2014/main" id="{48D609FE-5CE3-4D69-B1BB-2CA96385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0732" y="1910580"/>
              <a:ext cx="179571" cy="366561"/>
            </a:xfrm>
            <a:custGeom>
              <a:avLst/>
              <a:gdLst>
                <a:gd name="T0" fmla="*/ 2377 w 4986"/>
                <a:gd name="T1" fmla="*/ 36 h 10178"/>
                <a:gd name="T2" fmla="*/ 0 w 4986"/>
                <a:gd name="T3" fmla="*/ 8680 h 10178"/>
                <a:gd name="T4" fmla="*/ 147986 w 4986"/>
                <a:gd name="T5" fmla="*/ 133112 h 10178"/>
                <a:gd name="T6" fmla="*/ 83699 w 4986"/>
                <a:gd name="T7" fmla="*/ 286860 h 10178"/>
                <a:gd name="T8" fmla="*/ 32558 w 4986"/>
                <a:gd name="T9" fmla="*/ 365300 h 10178"/>
                <a:gd name="T10" fmla="*/ 41345 w 4986"/>
                <a:gd name="T11" fmla="*/ 366561 h 10178"/>
                <a:gd name="T12" fmla="*/ 90470 w 4986"/>
                <a:gd name="T13" fmla="*/ 292730 h 10178"/>
                <a:gd name="T14" fmla="*/ 156377 w 4986"/>
                <a:gd name="T15" fmla="*/ 129978 h 10178"/>
                <a:gd name="T16" fmla="*/ 2377 w 4986"/>
                <a:gd name="T17" fmla="*/ 36 h 10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2" name="Google Shape;635;p35">
              <a:extLst>
                <a:ext uri="{FF2B5EF4-FFF2-40B4-BE49-F238E27FC236}">
                  <a16:creationId xmlns:a16="http://schemas.microsoft.com/office/drawing/2014/main" id="{B6B90478-66FC-43A1-817A-D891839A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103" y="2651226"/>
              <a:ext cx="621295" cy="818909"/>
            </a:xfrm>
            <a:custGeom>
              <a:avLst/>
              <a:gdLst>
                <a:gd name="T0" fmla="*/ 227831 w 17251"/>
                <a:gd name="T1" fmla="*/ 36 h 22738"/>
                <a:gd name="T2" fmla="*/ 36 w 17251"/>
                <a:gd name="T3" fmla="*/ 604872 h 22738"/>
                <a:gd name="T4" fmla="*/ 409743 w 17251"/>
                <a:gd name="T5" fmla="*/ 818873 h 22738"/>
                <a:gd name="T6" fmla="*/ 410751 w 17251"/>
                <a:gd name="T7" fmla="*/ 614272 h 22738"/>
                <a:gd name="T8" fmla="*/ 614380 w 17251"/>
                <a:gd name="T9" fmla="*/ 207158 h 22738"/>
                <a:gd name="T10" fmla="*/ 603972 w 17251"/>
                <a:gd name="T11" fmla="*/ 162320 h 22738"/>
                <a:gd name="T12" fmla="*/ 227831 w 17251"/>
                <a:gd name="T13" fmla="*/ 36 h 227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3" name="Google Shape;636;p35">
              <a:extLst>
                <a:ext uri="{FF2B5EF4-FFF2-40B4-BE49-F238E27FC236}">
                  <a16:creationId xmlns:a16="http://schemas.microsoft.com/office/drawing/2014/main" id="{06457B88-E390-4EAF-B49D-C700016E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01" y="2646832"/>
              <a:ext cx="630695" cy="827805"/>
            </a:xfrm>
            <a:custGeom>
              <a:avLst/>
              <a:gdLst>
                <a:gd name="T0" fmla="*/ 232837 w 17512"/>
                <a:gd name="T1" fmla="*/ 9580 h 22985"/>
                <a:gd name="T2" fmla="*/ 606709 w 17512"/>
                <a:gd name="T3" fmla="*/ 170711 h 22985"/>
                <a:gd name="T4" fmla="*/ 614488 w 17512"/>
                <a:gd name="T5" fmla="*/ 210688 h 22985"/>
                <a:gd name="T6" fmla="*/ 568893 w 17512"/>
                <a:gd name="T7" fmla="*/ 284483 h 22985"/>
                <a:gd name="T8" fmla="*/ 410751 w 17512"/>
                <a:gd name="T9" fmla="*/ 618522 h 22985"/>
                <a:gd name="T10" fmla="*/ 409635 w 17512"/>
                <a:gd name="T11" fmla="*/ 815740 h 22985"/>
                <a:gd name="T12" fmla="*/ 9148 w 17512"/>
                <a:gd name="T13" fmla="*/ 606637 h 22985"/>
                <a:gd name="T14" fmla="*/ 232837 w 17512"/>
                <a:gd name="T15" fmla="*/ 9580 h 22985"/>
                <a:gd name="T16" fmla="*/ 232369 w 17512"/>
                <a:gd name="T17" fmla="*/ 36 h 22985"/>
                <a:gd name="T18" fmla="*/ 229956 w 17512"/>
                <a:gd name="T19" fmla="*/ 792 h 22985"/>
                <a:gd name="T20" fmla="*/ 144 w 17512"/>
                <a:gd name="T21" fmla="*/ 608870 h 22985"/>
                <a:gd name="T22" fmla="*/ 2521 w 17512"/>
                <a:gd name="T23" fmla="*/ 613156 h 22985"/>
                <a:gd name="T24" fmla="*/ 412120 w 17512"/>
                <a:gd name="T25" fmla="*/ 827301 h 22985"/>
                <a:gd name="T26" fmla="*/ 414245 w 17512"/>
                <a:gd name="T27" fmla="*/ 827769 h 22985"/>
                <a:gd name="T28" fmla="*/ 416622 w 17512"/>
                <a:gd name="T29" fmla="*/ 827013 h 22985"/>
                <a:gd name="T30" fmla="*/ 418639 w 17512"/>
                <a:gd name="T31" fmla="*/ 823159 h 22985"/>
                <a:gd name="T32" fmla="*/ 419755 w 17512"/>
                <a:gd name="T33" fmla="*/ 618918 h 22985"/>
                <a:gd name="T34" fmla="*/ 576132 w 17512"/>
                <a:gd name="T35" fmla="*/ 289633 h 22985"/>
                <a:gd name="T36" fmla="*/ 623276 w 17512"/>
                <a:gd name="T37" fmla="*/ 212308 h 22985"/>
                <a:gd name="T38" fmla="*/ 610238 w 17512"/>
                <a:gd name="T39" fmla="*/ 162572 h 22985"/>
                <a:gd name="T40" fmla="*/ 234170 w 17512"/>
                <a:gd name="T41" fmla="*/ 432 h 22985"/>
                <a:gd name="T42" fmla="*/ 232369 w 17512"/>
                <a:gd name="T43" fmla="*/ 36 h 229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4" name="Google Shape;637;p35">
              <a:extLst>
                <a:ext uri="{FF2B5EF4-FFF2-40B4-BE49-F238E27FC236}">
                  <a16:creationId xmlns:a16="http://schemas.microsoft.com/office/drawing/2014/main" id="{8D39FB80-9B51-4DF1-8B63-01DDFBFE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817" y="2821576"/>
              <a:ext cx="173736" cy="300437"/>
            </a:xfrm>
            <a:custGeom>
              <a:avLst/>
              <a:gdLst>
                <a:gd name="T0" fmla="*/ 156449 w 4824"/>
                <a:gd name="T1" fmla="*/ 0 h 8342"/>
                <a:gd name="T2" fmla="*/ 154504 w 4824"/>
                <a:gd name="T3" fmla="*/ 1080 h 8342"/>
                <a:gd name="T4" fmla="*/ 155260 w 4824"/>
                <a:gd name="T5" fmla="*/ 4106 h 8342"/>
                <a:gd name="T6" fmla="*/ 168046 w 4824"/>
                <a:gd name="T7" fmla="*/ 23662 h 8342"/>
                <a:gd name="T8" fmla="*/ 154900 w 4824"/>
                <a:gd name="T9" fmla="*/ 51970 h 8342"/>
                <a:gd name="T10" fmla="*/ 540 w 4824"/>
                <a:gd name="T11" fmla="*/ 297304 h 8342"/>
                <a:gd name="T12" fmla="*/ 1657 w 4824"/>
                <a:gd name="T13" fmla="*/ 300329 h 8342"/>
                <a:gd name="T14" fmla="*/ 2521 w 4824"/>
                <a:gd name="T15" fmla="*/ 300437 h 8342"/>
                <a:gd name="T16" fmla="*/ 4538 w 4824"/>
                <a:gd name="T17" fmla="*/ 299212 h 8342"/>
                <a:gd name="T18" fmla="*/ 158033 w 4824"/>
                <a:gd name="T19" fmla="*/ 55103 h 8342"/>
                <a:gd name="T20" fmla="*/ 172548 w 4824"/>
                <a:gd name="T21" fmla="*/ 23158 h 8342"/>
                <a:gd name="T22" fmla="*/ 157673 w 4824"/>
                <a:gd name="T23" fmla="*/ 360 h 8342"/>
                <a:gd name="T24" fmla="*/ 156449 w 4824"/>
                <a:gd name="T25" fmla="*/ 0 h 8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5" name="Google Shape;638;p35">
              <a:extLst>
                <a:ext uri="{FF2B5EF4-FFF2-40B4-BE49-F238E27FC236}">
                  <a16:creationId xmlns:a16="http://schemas.microsoft.com/office/drawing/2014/main" id="{81774C6C-6DED-4986-8942-444951131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744" y="3157018"/>
              <a:ext cx="32377" cy="253221"/>
            </a:xfrm>
            <a:custGeom>
              <a:avLst/>
              <a:gdLst>
                <a:gd name="T0" fmla="*/ 29820 w 899"/>
                <a:gd name="T1" fmla="*/ 36 h 7031"/>
                <a:gd name="T2" fmla="*/ 27839 w 899"/>
                <a:gd name="T3" fmla="*/ 1333 h 7031"/>
                <a:gd name="T4" fmla="*/ 3890 w 899"/>
                <a:gd name="T5" fmla="*/ 128645 h 7031"/>
                <a:gd name="T6" fmla="*/ 7887 w 899"/>
                <a:gd name="T7" fmla="*/ 250952 h 7031"/>
                <a:gd name="T8" fmla="*/ 10012 w 899"/>
                <a:gd name="T9" fmla="*/ 253221 h 7031"/>
                <a:gd name="T10" fmla="*/ 12281 w 899"/>
                <a:gd name="T11" fmla="*/ 250952 h 7031"/>
                <a:gd name="T12" fmla="*/ 8391 w 899"/>
                <a:gd name="T13" fmla="*/ 128393 h 7031"/>
                <a:gd name="T14" fmla="*/ 31837 w 899"/>
                <a:gd name="T15" fmla="*/ 3205 h 7031"/>
                <a:gd name="T16" fmla="*/ 30684 w 899"/>
                <a:gd name="T17" fmla="*/ 216 h 7031"/>
                <a:gd name="T18" fmla="*/ 29820 w 899"/>
                <a:gd name="T19" fmla="*/ 36 h 70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6" name="Google Shape;639;p35">
              <a:extLst>
                <a:ext uri="{FF2B5EF4-FFF2-40B4-BE49-F238E27FC236}">
                  <a16:creationId xmlns:a16="http://schemas.microsoft.com/office/drawing/2014/main" id="{DF6C6536-1DF1-42C1-BA41-083A6A865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611" y="1955167"/>
              <a:ext cx="700600" cy="1371883"/>
            </a:xfrm>
            <a:custGeom>
              <a:avLst/>
              <a:gdLst>
                <a:gd name="T0" fmla="*/ 518112 w 19453"/>
                <a:gd name="T1" fmla="*/ 36 h 38092"/>
                <a:gd name="T2" fmla="*/ 342323 w 19453"/>
                <a:gd name="T3" fmla="*/ 106208 h 38092"/>
                <a:gd name="T4" fmla="*/ 302454 w 19453"/>
                <a:gd name="T5" fmla="*/ 225562 h 38092"/>
                <a:gd name="T6" fmla="*/ 73543 w 19453"/>
                <a:gd name="T7" fmla="*/ 341746 h 38092"/>
                <a:gd name="T8" fmla="*/ 43722 w 19453"/>
                <a:gd name="T9" fmla="*/ 593851 h 38092"/>
                <a:gd name="T10" fmla="*/ 27191 w 19453"/>
                <a:gd name="T11" fmla="*/ 782930 h 38092"/>
                <a:gd name="T12" fmla="*/ 50385 w 19453"/>
                <a:gd name="T13" fmla="*/ 972009 h 38092"/>
                <a:gd name="T14" fmla="*/ 0 w 19453"/>
                <a:gd name="T15" fmla="*/ 1106849 h 38092"/>
                <a:gd name="T16" fmla="*/ 507199 w 19453"/>
                <a:gd name="T17" fmla="*/ 1371847 h 38092"/>
                <a:gd name="T18" fmla="*/ 521497 w 19453"/>
                <a:gd name="T19" fmla="*/ 1068241 h 38092"/>
                <a:gd name="T20" fmla="*/ 690660 w 19453"/>
                <a:gd name="T21" fmla="*/ 484366 h 38092"/>
                <a:gd name="T22" fmla="*/ 488292 w 19453"/>
                <a:gd name="T23" fmla="*/ 242273 h 38092"/>
                <a:gd name="T24" fmla="*/ 518112 w 19453"/>
                <a:gd name="T25" fmla="*/ 36 h 380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7" name="Google Shape;640;p35">
              <a:extLst>
                <a:ext uri="{FF2B5EF4-FFF2-40B4-BE49-F238E27FC236}">
                  <a16:creationId xmlns:a16="http://schemas.microsoft.com/office/drawing/2014/main" id="{61660FC4-2B79-4E12-8FA0-47A9C88EC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69" y="1950737"/>
              <a:ext cx="710252" cy="1380707"/>
            </a:xfrm>
            <a:custGeom>
              <a:avLst/>
              <a:gdLst>
                <a:gd name="T0" fmla="*/ 517644 w 19721"/>
                <a:gd name="T1" fmla="*/ 13001 h 38337"/>
                <a:gd name="T2" fmla="*/ 488940 w 19721"/>
                <a:gd name="T3" fmla="*/ 246054 h 38337"/>
                <a:gd name="T4" fmla="*/ 490705 w 19721"/>
                <a:gd name="T5" fmla="*/ 250196 h 38337"/>
                <a:gd name="T6" fmla="*/ 691164 w 19721"/>
                <a:gd name="T7" fmla="*/ 489264 h 38337"/>
                <a:gd name="T8" fmla="*/ 522398 w 19721"/>
                <a:gd name="T9" fmla="*/ 1070942 h 38337"/>
                <a:gd name="T10" fmla="*/ 507740 w 19721"/>
                <a:gd name="T11" fmla="*/ 1368894 h 38337"/>
                <a:gd name="T12" fmla="*/ 10805 w 19721"/>
                <a:gd name="T13" fmla="*/ 1109154 h 38337"/>
                <a:gd name="T14" fmla="*/ 59821 w 19721"/>
                <a:gd name="T15" fmla="*/ 977591 h 38337"/>
                <a:gd name="T16" fmla="*/ 36339 w 19721"/>
                <a:gd name="T17" fmla="*/ 785883 h 38337"/>
                <a:gd name="T18" fmla="*/ 49269 w 19721"/>
                <a:gd name="T19" fmla="*/ 621223 h 38337"/>
                <a:gd name="T20" fmla="*/ 53266 w 19721"/>
                <a:gd name="T21" fmla="*/ 598281 h 38337"/>
                <a:gd name="T22" fmla="*/ 52762 w 19721"/>
                <a:gd name="T23" fmla="*/ 590286 h 38337"/>
                <a:gd name="T24" fmla="*/ 82078 w 19721"/>
                <a:gd name="T25" fmla="*/ 348949 h 38337"/>
                <a:gd name="T26" fmla="*/ 238960 w 19721"/>
                <a:gd name="T27" fmla="*/ 265863 h 38337"/>
                <a:gd name="T28" fmla="*/ 310918 w 19721"/>
                <a:gd name="T29" fmla="*/ 232909 h 38337"/>
                <a:gd name="T30" fmla="*/ 351254 w 19721"/>
                <a:gd name="T31" fmla="*/ 113483 h 38337"/>
                <a:gd name="T32" fmla="*/ 517644 w 19721"/>
                <a:gd name="T33" fmla="*/ 13001 h 38337"/>
                <a:gd name="T34" fmla="*/ 523154 w 19721"/>
                <a:gd name="T35" fmla="*/ 0 h 38337"/>
                <a:gd name="T36" fmla="*/ 520921 w 19721"/>
                <a:gd name="T37" fmla="*/ 720 h 38337"/>
                <a:gd name="T38" fmla="*/ 344988 w 19721"/>
                <a:gd name="T39" fmla="*/ 106857 h 38337"/>
                <a:gd name="T40" fmla="*/ 342971 w 19721"/>
                <a:gd name="T41" fmla="*/ 109702 h 38337"/>
                <a:gd name="T42" fmla="*/ 304147 w 19721"/>
                <a:gd name="T43" fmla="*/ 227147 h 38337"/>
                <a:gd name="T44" fmla="*/ 235970 w 19721"/>
                <a:gd name="T45" fmla="*/ 257471 h 38337"/>
                <a:gd name="T46" fmla="*/ 75091 w 19721"/>
                <a:gd name="T47" fmla="*/ 343403 h 38337"/>
                <a:gd name="T48" fmla="*/ 43866 w 19721"/>
                <a:gd name="T49" fmla="*/ 590862 h 38337"/>
                <a:gd name="T50" fmla="*/ 44262 w 19721"/>
                <a:gd name="T51" fmla="*/ 598281 h 38337"/>
                <a:gd name="T52" fmla="*/ 40481 w 19721"/>
                <a:gd name="T53" fmla="*/ 619602 h 38337"/>
                <a:gd name="T54" fmla="*/ 27948 w 19721"/>
                <a:gd name="T55" fmla="*/ 788981 h 38337"/>
                <a:gd name="T56" fmla="*/ 51033 w 19721"/>
                <a:gd name="T57" fmla="*/ 975430 h 38337"/>
                <a:gd name="T58" fmla="*/ 900 w 19721"/>
                <a:gd name="T59" fmla="*/ 1109514 h 38337"/>
                <a:gd name="T60" fmla="*/ 3025 w 19721"/>
                <a:gd name="T61" fmla="*/ 1115168 h 38337"/>
                <a:gd name="T62" fmla="*/ 510153 w 19721"/>
                <a:gd name="T63" fmla="*/ 1380167 h 38337"/>
                <a:gd name="T64" fmla="*/ 512241 w 19721"/>
                <a:gd name="T65" fmla="*/ 1380671 h 38337"/>
                <a:gd name="T66" fmla="*/ 514510 w 19721"/>
                <a:gd name="T67" fmla="*/ 1380059 h 38337"/>
                <a:gd name="T68" fmla="*/ 516743 w 19721"/>
                <a:gd name="T69" fmla="*/ 1376169 h 38337"/>
                <a:gd name="T70" fmla="*/ 530573 w 19721"/>
                <a:gd name="T71" fmla="*/ 1074435 h 38337"/>
                <a:gd name="T72" fmla="*/ 700096 w 19721"/>
                <a:gd name="T73" fmla="*/ 488399 h 38337"/>
                <a:gd name="T74" fmla="*/ 498124 w 19721"/>
                <a:gd name="T75" fmla="*/ 244686 h 38337"/>
                <a:gd name="T76" fmla="*/ 527548 w 19721"/>
                <a:gd name="T77" fmla="*/ 4970 h 38337"/>
                <a:gd name="T78" fmla="*/ 525675 w 19721"/>
                <a:gd name="T79" fmla="*/ 720 h 38337"/>
                <a:gd name="T80" fmla="*/ 523154 w 19721"/>
                <a:gd name="T81" fmla="*/ 0 h 38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8" name="Google Shape;641;p35">
              <a:extLst>
                <a:ext uri="{FF2B5EF4-FFF2-40B4-BE49-F238E27FC236}">
                  <a16:creationId xmlns:a16="http://schemas.microsoft.com/office/drawing/2014/main" id="{1A75F716-7A05-41C3-9D18-446EFC05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531" y="2002814"/>
              <a:ext cx="211120" cy="278828"/>
            </a:xfrm>
            <a:custGeom>
              <a:avLst/>
              <a:gdLst>
                <a:gd name="T0" fmla="*/ 174781 w 5862"/>
                <a:gd name="T1" fmla="*/ 36 h 7742"/>
                <a:gd name="T2" fmla="*/ 174781 w 5862"/>
                <a:gd name="T3" fmla="*/ 36 h 7742"/>
                <a:gd name="T4" fmla="*/ 7635 w 5862"/>
                <a:gd name="T5" fmla="*/ 86220 h 7742"/>
                <a:gd name="T6" fmla="*/ 0 w 5862"/>
                <a:gd name="T7" fmla="*/ 115176 h 7742"/>
                <a:gd name="T8" fmla="*/ 33458 w 5862"/>
                <a:gd name="T9" fmla="*/ 110530 h 7742"/>
                <a:gd name="T10" fmla="*/ 136101 w 5862"/>
                <a:gd name="T11" fmla="*/ 75091 h 7742"/>
                <a:gd name="T12" fmla="*/ 136101 w 5862"/>
                <a:gd name="T13" fmla="*/ 75091 h 7742"/>
                <a:gd name="T14" fmla="*/ 100482 w 5862"/>
                <a:gd name="T15" fmla="*/ 225058 h 7742"/>
                <a:gd name="T16" fmla="*/ 177662 w 5862"/>
                <a:gd name="T17" fmla="*/ 278828 h 7742"/>
                <a:gd name="T18" fmla="*/ 211120 w 5862"/>
                <a:gd name="T19" fmla="*/ 245982 h 7742"/>
                <a:gd name="T20" fmla="*/ 152740 w 5862"/>
                <a:gd name="T21" fmla="*/ 198118 h 7742"/>
                <a:gd name="T22" fmla="*/ 150975 w 5862"/>
                <a:gd name="T23" fmla="*/ 193977 h 7742"/>
                <a:gd name="T24" fmla="*/ 174781 w 5862"/>
                <a:gd name="T25" fmla="*/ 36 h 77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49" name="Google Shape;642;p35">
              <a:extLst>
                <a:ext uri="{FF2B5EF4-FFF2-40B4-BE49-F238E27FC236}">
                  <a16:creationId xmlns:a16="http://schemas.microsoft.com/office/drawing/2014/main" id="{AF90B57D-5027-4FAC-9F85-01F4BB5A9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611" y="2217211"/>
              <a:ext cx="700600" cy="1109838"/>
            </a:xfrm>
            <a:custGeom>
              <a:avLst/>
              <a:gdLst>
                <a:gd name="T0" fmla="*/ 219259 w 19453"/>
                <a:gd name="T1" fmla="*/ 0 h 30816"/>
                <a:gd name="T2" fmla="*/ 73543 w 19453"/>
                <a:gd name="T3" fmla="*/ 79701 h 30816"/>
                <a:gd name="T4" fmla="*/ 43722 w 19453"/>
                <a:gd name="T5" fmla="*/ 331806 h 30816"/>
                <a:gd name="T6" fmla="*/ 27191 w 19453"/>
                <a:gd name="T7" fmla="*/ 520885 h 30816"/>
                <a:gd name="T8" fmla="*/ 50385 w 19453"/>
                <a:gd name="T9" fmla="*/ 709964 h 30816"/>
                <a:gd name="T10" fmla="*/ 0 w 19453"/>
                <a:gd name="T11" fmla="*/ 844804 h 30816"/>
                <a:gd name="T12" fmla="*/ 507199 w 19453"/>
                <a:gd name="T13" fmla="*/ 1109802 h 30816"/>
                <a:gd name="T14" fmla="*/ 521497 w 19453"/>
                <a:gd name="T15" fmla="*/ 806196 h 30816"/>
                <a:gd name="T16" fmla="*/ 690660 w 19453"/>
                <a:gd name="T17" fmla="*/ 222321 h 30816"/>
                <a:gd name="T18" fmla="*/ 550453 w 19453"/>
                <a:gd name="T19" fmla="*/ 31333 h 30816"/>
                <a:gd name="T20" fmla="*/ 331662 w 19453"/>
                <a:gd name="T21" fmla="*/ 165021 h 30816"/>
                <a:gd name="T22" fmla="*/ 282574 w 19453"/>
                <a:gd name="T23" fmla="*/ 152632 h 30816"/>
                <a:gd name="T24" fmla="*/ 219259 w 19453"/>
                <a:gd name="T25" fmla="*/ 0 h 30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0" name="Google Shape;643;p35">
              <a:extLst>
                <a:ext uri="{FF2B5EF4-FFF2-40B4-BE49-F238E27FC236}">
                  <a16:creationId xmlns:a16="http://schemas.microsoft.com/office/drawing/2014/main" id="{E7E78F94-0DEF-43AE-A291-4ACF5EDC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69" y="2212781"/>
              <a:ext cx="710252" cy="1118662"/>
            </a:xfrm>
            <a:custGeom>
              <a:avLst/>
              <a:gdLst>
                <a:gd name="T0" fmla="*/ 217819 w 19721"/>
                <a:gd name="T1" fmla="*/ 11561 h 31061"/>
                <a:gd name="T2" fmla="*/ 217819 w 19721"/>
                <a:gd name="T3" fmla="*/ 11561 h 31061"/>
                <a:gd name="T4" fmla="*/ 285455 w 19721"/>
                <a:gd name="T5" fmla="*/ 161059 h 31061"/>
                <a:gd name="T6" fmla="*/ 336992 w 19721"/>
                <a:gd name="T7" fmla="*/ 174097 h 31061"/>
                <a:gd name="T8" fmla="*/ 555856 w 19721"/>
                <a:gd name="T9" fmla="*/ 41921 h 31061"/>
                <a:gd name="T10" fmla="*/ 691164 w 19721"/>
                <a:gd name="T11" fmla="*/ 227219 h 31061"/>
                <a:gd name="T12" fmla="*/ 522398 w 19721"/>
                <a:gd name="T13" fmla="*/ 808897 h 31061"/>
                <a:gd name="T14" fmla="*/ 507740 w 19721"/>
                <a:gd name="T15" fmla="*/ 1106849 h 31061"/>
                <a:gd name="T16" fmla="*/ 10805 w 19721"/>
                <a:gd name="T17" fmla="*/ 847109 h 31061"/>
                <a:gd name="T18" fmla="*/ 59821 w 19721"/>
                <a:gd name="T19" fmla="*/ 715546 h 31061"/>
                <a:gd name="T20" fmla="*/ 36339 w 19721"/>
                <a:gd name="T21" fmla="*/ 523838 h 31061"/>
                <a:gd name="T22" fmla="*/ 49269 w 19721"/>
                <a:gd name="T23" fmla="*/ 359178 h 31061"/>
                <a:gd name="T24" fmla="*/ 53266 w 19721"/>
                <a:gd name="T25" fmla="*/ 336236 h 31061"/>
                <a:gd name="T26" fmla="*/ 52762 w 19721"/>
                <a:gd name="T27" fmla="*/ 328241 h 31061"/>
                <a:gd name="T28" fmla="*/ 82078 w 19721"/>
                <a:gd name="T29" fmla="*/ 86904 h 31061"/>
                <a:gd name="T30" fmla="*/ 217819 w 19721"/>
                <a:gd name="T31" fmla="*/ 11561 h 31061"/>
                <a:gd name="T32" fmla="*/ 224410 w 19721"/>
                <a:gd name="T33" fmla="*/ 0 h 31061"/>
                <a:gd name="T34" fmla="*/ 222789 w 19721"/>
                <a:gd name="T35" fmla="*/ 288 h 31061"/>
                <a:gd name="T36" fmla="*/ 75091 w 19721"/>
                <a:gd name="T37" fmla="*/ 81358 h 31061"/>
                <a:gd name="T38" fmla="*/ 43866 w 19721"/>
                <a:gd name="T39" fmla="*/ 328817 h 31061"/>
                <a:gd name="T40" fmla="*/ 44262 w 19721"/>
                <a:gd name="T41" fmla="*/ 336236 h 31061"/>
                <a:gd name="T42" fmla="*/ 40481 w 19721"/>
                <a:gd name="T43" fmla="*/ 357557 h 31061"/>
                <a:gd name="T44" fmla="*/ 27948 w 19721"/>
                <a:gd name="T45" fmla="*/ 526936 h 31061"/>
                <a:gd name="T46" fmla="*/ 51033 w 19721"/>
                <a:gd name="T47" fmla="*/ 713385 h 31061"/>
                <a:gd name="T48" fmla="*/ 900 w 19721"/>
                <a:gd name="T49" fmla="*/ 847469 h 31061"/>
                <a:gd name="T50" fmla="*/ 3025 w 19721"/>
                <a:gd name="T51" fmla="*/ 853123 h 31061"/>
                <a:gd name="T52" fmla="*/ 510153 w 19721"/>
                <a:gd name="T53" fmla="*/ 1118122 h 31061"/>
                <a:gd name="T54" fmla="*/ 512241 w 19721"/>
                <a:gd name="T55" fmla="*/ 1118626 h 31061"/>
                <a:gd name="T56" fmla="*/ 514510 w 19721"/>
                <a:gd name="T57" fmla="*/ 1118014 h 31061"/>
                <a:gd name="T58" fmla="*/ 516743 w 19721"/>
                <a:gd name="T59" fmla="*/ 1114124 h 31061"/>
                <a:gd name="T60" fmla="*/ 530573 w 19721"/>
                <a:gd name="T61" fmla="*/ 812390 h 31061"/>
                <a:gd name="T62" fmla="*/ 700096 w 19721"/>
                <a:gd name="T63" fmla="*/ 226354 h 31061"/>
                <a:gd name="T64" fmla="*/ 558485 w 19721"/>
                <a:gd name="T65" fmla="*/ 32377 h 31061"/>
                <a:gd name="T66" fmla="*/ 555568 w 19721"/>
                <a:gd name="T67" fmla="*/ 31225 h 31061"/>
                <a:gd name="T68" fmla="*/ 552362 w 19721"/>
                <a:gd name="T69" fmla="*/ 32630 h 31061"/>
                <a:gd name="T70" fmla="*/ 336344 w 19721"/>
                <a:gd name="T71" fmla="*/ 164877 h 31061"/>
                <a:gd name="T72" fmla="*/ 289849 w 19721"/>
                <a:gd name="T73" fmla="*/ 153172 h 31061"/>
                <a:gd name="T74" fmla="*/ 228587 w 19721"/>
                <a:gd name="T75" fmla="*/ 5690 h 31061"/>
                <a:gd name="T76" fmla="*/ 227471 w 19721"/>
                <a:gd name="T77" fmla="*/ 1188 h 31061"/>
                <a:gd name="T78" fmla="*/ 224410 w 19721"/>
                <a:gd name="T79" fmla="*/ 0 h 310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1" name="Google Shape;644;p35">
              <a:extLst>
                <a:ext uri="{FF2B5EF4-FFF2-40B4-BE49-F238E27FC236}">
                  <a16:creationId xmlns:a16="http://schemas.microsoft.com/office/drawing/2014/main" id="{3922A792-FC45-424C-98B9-FBAA80507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907" y="2516674"/>
              <a:ext cx="314051" cy="296728"/>
            </a:xfrm>
            <a:custGeom>
              <a:avLst/>
              <a:gdLst>
                <a:gd name="T0" fmla="*/ 86364 w 8720"/>
                <a:gd name="T1" fmla="*/ 0 h 8239"/>
                <a:gd name="T2" fmla="*/ 58668 w 8720"/>
                <a:gd name="T3" fmla="*/ 72570 h 8239"/>
                <a:gd name="T4" fmla="*/ 20673 w 8720"/>
                <a:gd name="T5" fmla="*/ 182956 h 8239"/>
                <a:gd name="T6" fmla="*/ 169919 w 8720"/>
                <a:gd name="T7" fmla="*/ 296692 h 8239"/>
                <a:gd name="T8" fmla="*/ 210508 w 8720"/>
                <a:gd name="T9" fmla="*/ 289957 h 8239"/>
                <a:gd name="T10" fmla="*/ 276055 w 8720"/>
                <a:gd name="T11" fmla="*/ 162284 h 8239"/>
                <a:gd name="T12" fmla="*/ 314015 w 8720"/>
                <a:gd name="T13" fmla="*/ 82835 h 8239"/>
                <a:gd name="T14" fmla="*/ 308937 w 8720"/>
                <a:gd name="T15" fmla="*/ 79593 h 8239"/>
                <a:gd name="T16" fmla="*/ 244974 w 8720"/>
                <a:gd name="T17" fmla="*/ 103651 h 8239"/>
                <a:gd name="T18" fmla="*/ 134588 w 8720"/>
                <a:gd name="T19" fmla="*/ 51754 h 8239"/>
                <a:gd name="T20" fmla="*/ 86364 w 8720"/>
                <a:gd name="T21" fmla="*/ 0 h 8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2" name="Google Shape;645;p35">
              <a:extLst>
                <a:ext uri="{FF2B5EF4-FFF2-40B4-BE49-F238E27FC236}">
                  <a16:creationId xmlns:a16="http://schemas.microsoft.com/office/drawing/2014/main" id="{B5A84E07-5D6C-4928-93C8-7A0AEC56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377" y="2512281"/>
              <a:ext cx="322082" cy="305551"/>
            </a:xfrm>
            <a:custGeom>
              <a:avLst/>
              <a:gdLst>
                <a:gd name="T0" fmla="*/ 89893 w 8943"/>
                <a:gd name="T1" fmla="*/ 8932 h 8484"/>
                <a:gd name="T2" fmla="*/ 134372 w 8943"/>
                <a:gd name="T3" fmla="*/ 58524 h 8484"/>
                <a:gd name="T4" fmla="*/ 136209 w 8943"/>
                <a:gd name="T5" fmla="*/ 60325 h 8484"/>
                <a:gd name="T6" fmla="*/ 246631 w 8943"/>
                <a:gd name="T7" fmla="*/ 112043 h 8484"/>
                <a:gd name="T8" fmla="*/ 248503 w 8943"/>
                <a:gd name="T9" fmla="*/ 112403 h 8484"/>
                <a:gd name="T10" fmla="*/ 250484 w 8943"/>
                <a:gd name="T11" fmla="*/ 111899 h 8484"/>
                <a:gd name="T12" fmla="*/ 312322 w 8943"/>
                <a:gd name="T13" fmla="*/ 88345 h 8484"/>
                <a:gd name="T14" fmla="*/ 313042 w 8943"/>
                <a:gd name="T15" fmla="*/ 88381 h 8484"/>
                <a:gd name="T16" fmla="*/ 275695 w 8943"/>
                <a:gd name="T17" fmla="*/ 164408 h 8484"/>
                <a:gd name="T18" fmla="*/ 275299 w 8943"/>
                <a:gd name="T19" fmla="*/ 167830 h 8484"/>
                <a:gd name="T20" fmla="*/ 212668 w 8943"/>
                <a:gd name="T21" fmla="*/ 290101 h 8484"/>
                <a:gd name="T22" fmla="*/ 173628 w 8943"/>
                <a:gd name="T23" fmla="*/ 296583 h 8484"/>
                <a:gd name="T24" fmla="*/ 28488 w 8943"/>
                <a:gd name="T25" fmla="*/ 185693 h 8484"/>
                <a:gd name="T26" fmla="*/ 65295 w 8943"/>
                <a:gd name="T27" fmla="*/ 80205 h 8484"/>
                <a:gd name="T28" fmla="*/ 66700 w 8943"/>
                <a:gd name="T29" fmla="*/ 77612 h 8484"/>
                <a:gd name="T30" fmla="*/ 89893 w 8943"/>
                <a:gd name="T31" fmla="*/ 8932 h 8484"/>
                <a:gd name="T32" fmla="*/ 89893 w 8943"/>
                <a:gd name="T33" fmla="*/ 0 h 8484"/>
                <a:gd name="T34" fmla="*/ 58020 w 8943"/>
                <a:gd name="T35" fmla="*/ 74839 h 8484"/>
                <a:gd name="T36" fmla="*/ 20096 w 8943"/>
                <a:gd name="T37" fmla="*/ 188862 h 8484"/>
                <a:gd name="T38" fmla="*/ 173556 w 8943"/>
                <a:gd name="T39" fmla="*/ 305515 h 8484"/>
                <a:gd name="T40" fmla="*/ 215442 w 8943"/>
                <a:gd name="T41" fmla="*/ 298492 h 8484"/>
                <a:gd name="T42" fmla="*/ 284338 w 8943"/>
                <a:gd name="T43" fmla="*/ 167290 h 8484"/>
                <a:gd name="T44" fmla="*/ 322082 w 8943"/>
                <a:gd name="T45" fmla="*/ 87228 h 8484"/>
                <a:gd name="T46" fmla="*/ 318553 w 8943"/>
                <a:gd name="T47" fmla="*/ 80962 h 8484"/>
                <a:gd name="T48" fmla="*/ 312754 w 8943"/>
                <a:gd name="T49" fmla="*/ 79701 h 8484"/>
                <a:gd name="T50" fmla="*/ 248503 w 8943"/>
                <a:gd name="T51" fmla="*/ 103003 h 8484"/>
                <a:gd name="T52" fmla="*/ 141251 w 8943"/>
                <a:gd name="T53" fmla="*/ 52798 h 8484"/>
                <a:gd name="T54" fmla="*/ 89893 w 8943"/>
                <a:gd name="T55" fmla="*/ 0 h 8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3" name="Google Shape;646;p35">
              <a:extLst>
                <a:ext uri="{FF2B5EF4-FFF2-40B4-BE49-F238E27FC236}">
                  <a16:creationId xmlns:a16="http://schemas.microsoft.com/office/drawing/2014/main" id="{E3B1902B-9F8B-41D3-9118-48993C49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875" y="1365964"/>
              <a:ext cx="563995" cy="726278"/>
            </a:xfrm>
            <a:custGeom>
              <a:avLst/>
              <a:gdLst>
                <a:gd name="T0" fmla="*/ 258588 w 15660"/>
                <a:gd name="T1" fmla="*/ 0 h 20166"/>
                <a:gd name="T2" fmla="*/ 16567 w 15660"/>
                <a:gd name="T3" fmla="*/ 184541 h 20166"/>
                <a:gd name="T4" fmla="*/ 36483 w 15660"/>
                <a:gd name="T5" fmla="*/ 386873 h 20166"/>
                <a:gd name="T6" fmla="*/ 9904 w 15660"/>
                <a:gd name="T7" fmla="*/ 539504 h 20166"/>
                <a:gd name="T8" fmla="*/ 212308 w 15660"/>
                <a:gd name="T9" fmla="*/ 725198 h 20166"/>
                <a:gd name="T10" fmla="*/ 225202 w 15660"/>
                <a:gd name="T11" fmla="*/ 726278 h 20166"/>
                <a:gd name="T12" fmla="*/ 507596 w 15660"/>
                <a:gd name="T13" fmla="*/ 575988 h 20166"/>
                <a:gd name="T14" fmla="*/ 557368 w 15660"/>
                <a:gd name="T15" fmla="*/ 423356 h 20166"/>
                <a:gd name="T16" fmla="*/ 424653 w 15660"/>
                <a:gd name="T17" fmla="*/ 58452 h 20166"/>
                <a:gd name="T18" fmla="*/ 258588 w 15660"/>
                <a:gd name="T19" fmla="*/ 0 h 20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4" name="Google Shape;647;p35">
              <a:extLst>
                <a:ext uri="{FF2B5EF4-FFF2-40B4-BE49-F238E27FC236}">
                  <a16:creationId xmlns:a16="http://schemas.microsoft.com/office/drawing/2014/main" id="{EA63EC06-C06F-4F05-AED4-E7FBC7EC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272" y="1361606"/>
              <a:ext cx="567632" cy="735210"/>
            </a:xfrm>
            <a:custGeom>
              <a:avLst/>
              <a:gdLst>
                <a:gd name="T0" fmla="*/ 258299 w 15761"/>
                <a:gd name="T1" fmla="*/ 8860 h 20414"/>
                <a:gd name="T2" fmla="*/ 421159 w 15761"/>
                <a:gd name="T3" fmla="*/ 65979 h 20414"/>
                <a:gd name="T4" fmla="*/ 548940 w 15761"/>
                <a:gd name="T5" fmla="*/ 407546 h 20414"/>
                <a:gd name="T6" fmla="*/ 552578 w 15761"/>
                <a:gd name="T7" fmla="*/ 428722 h 20414"/>
                <a:gd name="T8" fmla="*/ 504102 w 15761"/>
                <a:gd name="T9" fmla="*/ 577212 h 20414"/>
                <a:gd name="T10" fmla="*/ 224877 w 15761"/>
                <a:gd name="T11" fmla="*/ 726314 h 20414"/>
                <a:gd name="T12" fmla="*/ 212776 w 15761"/>
                <a:gd name="T13" fmla="*/ 725306 h 20414"/>
                <a:gd name="T14" fmla="*/ 13902 w 15761"/>
                <a:gd name="T15" fmla="*/ 542638 h 20414"/>
                <a:gd name="T16" fmla="*/ 21681 w 15761"/>
                <a:gd name="T17" fmla="*/ 487607 h 20414"/>
                <a:gd name="T18" fmla="*/ 40625 w 15761"/>
                <a:gd name="T19" fmla="*/ 391375 h 20414"/>
                <a:gd name="T20" fmla="*/ 20781 w 15761"/>
                <a:gd name="T21" fmla="*/ 188899 h 20414"/>
                <a:gd name="T22" fmla="*/ 176942 w 15761"/>
                <a:gd name="T23" fmla="*/ 20601 h 20414"/>
                <a:gd name="T24" fmla="*/ 258299 w 15761"/>
                <a:gd name="T25" fmla="*/ 8860 h 20414"/>
                <a:gd name="T26" fmla="*/ 258047 w 15761"/>
                <a:gd name="T27" fmla="*/ 0 h 20414"/>
                <a:gd name="T28" fmla="*/ 174312 w 15761"/>
                <a:gd name="T29" fmla="*/ 12101 h 20414"/>
                <a:gd name="T30" fmla="*/ 11777 w 15761"/>
                <a:gd name="T31" fmla="*/ 187890 h 20414"/>
                <a:gd name="T32" fmla="*/ 11777 w 15761"/>
                <a:gd name="T33" fmla="*/ 189763 h 20414"/>
                <a:gd name="T34" fmla="*/ 31693 w 15761"/>
                <a:gd name="T35" fmla="*/ 391123 h 20414"/>
                <a:gd name="T36" fmla="*/ 13145 w 15761"/>
                <a:gd name="T37" fmla="*/ 484870 h 20414"/>
                <a:gd name="T38" fmla="*/ 5258 w 15761"/>
                <a:gd name="T39" fmla="*/ 545015 h 20414"/>
                <a:gd name="T40" fmla="*/ 211156 w 15761"/>
                <a:gd name="T41" fmla="*/ 734058 h 20414"/>
                <a:gd name="T42" fmla="*/ 224805 w 15761"/>
                <a:gd name="T43" fmla="*/ 735210 h 20414"/>
                <a:gd name="T44" fmla="*/ 510368 w 15761"/>
                <a:gd name="T45" fmla="*/ 583479 h 20414"/>
                <a:gd name="T46" fmla="*/ 561329 w 15761"/>
                <a:gd name="T47" fmla="*/ 426706 h 20414"/>
                <a:gd name="T48" fmla="*/ 557728 w 15761"/>
                <a:gd name="T49" fmla="*/ 406141 h 20414"/>
                <a:gd name="T50" fmla="*/ 427390 w 15761"/>
                <a:gd name="T51" fmla="*/ 59569 h 20414"/>
                <a:gd name="T52" fmla="*/ 258047 w 15761"/>
                <a:gd name="T53" fmla="*/ 0 h 204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5" name="Google Shape;648;p35">
              <a:extLst>
                <a:ext uri="{FF2B5EF4-FFF2-40B4-BE49-F238E27FC236}">
                  <a16:creationId xmlns:a16="http://schemas.microsoft.com/office/drawing/2014/main" id="{7435B9B9-01D8-48B1-85A4-75511E09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414" y="1370538"/>
              <a:ext cx="327196" cy="717167"/>
            </a:xfrm>
            <a:custGeom>
              <a:avLst/>
              <a:gdLst>
                <a:gd name="T0" fmla="*/ 32990 w 9085"/>
                <a:gd name="T1" fmla="*/ 36 h 19913"/>
                <a:gd name="T2" fmla="*/ 28992 w 9085"/>
                <a:gd name="T3" fmla="*/ 119174 h 19913"/>
                <a:gd name="T4" fmla="*/ 80349 w 9085"/>
                <a:gd name="T5" fmla="*/ 340198 h 19913"/>
                <a:gd name="T6" fmla="*/ 222464 w 9085"/>
                <a:gd name="T7" fmla="*/ 506011 h 19913"/>
                <a:gd name="T8" fmla="*/ 104047 w 9085"/>
                <a:gd name="T9" fmla="*/ 652088 h 19913"/>
                <a:gd name="T10" fmla="*/ 36 w 9085"/>
                <a:gd name="T11" fmla="*/ 717131 h 19913"/>
                <a:gd name="T12" fmla="*/ 272957 w 9085"/>
                <a:gd name="T13" fmla="*/ 568281 h 19913"/>
                <a:gd name="T14" fmla="*/ 321434 w 9085"/>
                <a:gd name="T15" fmla="*/ 419791 h 19913"/>
                <a:gd name="T16" fmla="*/ 317796 w 9085"/>
                <a:gd name="T17" fmla="*/ 398614 h 19913"/>
                <a:gd name="T18" fmla="*/ 190015 w 9085"/>
                <a:gd name="T19" fmla="*/ 57048 h 19913"/>
                <a:gd name="T20" fmla="*/ 32990 w 9085"/>
                <a:gd name="T21" fmla="*/ 36 h 199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6" name="Google Shape;649;p35">
              <a:extLst>
                <a:ext uri="{FF2B5EF4-FFF2-40B4-BE49-F238E27FC236}">
                  <a16:creationId xmlns:a16="http://schemas.microsoft.com/office/drawing/2014/main" id="{41600B10-20B3-44F3-B44C-95D6632A9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050" y="1366036"/>
              <a:ext cx="341818" cy="726170"/>
            </a:xfrm>
            <a:custGeom>
              <a:avLst/>
              <a:gdLst>
                <a:gd name="T0" fmla="*/ 42462 w 9491"/>
                <a:gd name="T1" fmla="*/ 0 h 20163"/>
                <a:gd name="T2" fmla="*/ 42354 w 9491"/>
                <a:gd name="T3" fmla="*/ 4538 h 20163"/>
                <a:gd name="T4" fmla="*/ 199379 w 9491"/>
                <a:gd name="T5" fmla="*/ 61550 h 20163"/>
                <a:gd name="T6" fmla="*/ 327160 w 9491"/>
                <a:gd name="T7" fmla="*/ 403116 h 20163"/>
                <a:gd name="T8" fmla="*/ 330797 w 9491"/>
                <a:gd name="T9" fmla="*/ 424292 h 20163"/>
                <a:gd name="T10" fmla="*/ 282321 w 9491"/>
                <a:gd name="T11" fmla="*/ 572782 h 20163"/>
                <a:gd name="T12" fmla="*/ 9400 w 9491"/>
                <a:gd name="T13" fmla="*/ 721632 h 20163"/>
                <a:gd name="T14" fmla="*/ 0 w 9491"/>
                <a:gd name="T15" fmla="*/ 726134 h 20163"/>
                <a:gd name="T16" fmla="*/ 3133 w 9491"/>
                <a:gd name="T17" fmla="*/ 726134 h 20163"/>
                <a:gd name="T18" fmla="*/ 285419 w 9491"/>
                <a:gd name="T19" fmla="*/ 575916 h 20163"/>
                <a:gd name="T20" fmla="*/ 335191 w 9491"/>
                <a:gd name="T21" fmla="*/ 423284 h 20163"/>
                <a:gd name="T22" fmla="*/ 202476 w 9491"/>
                <a:gd name="T23" fmla="*/ 58380 h 20163"/>
                <a:gd name="T24" fmla="*/ 42462 w 9491"/>
                <a:gd name="T25" fmla="*/ 0 h 20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7" name="Google Shape;650;p35">
              <a:extLst>
                <a:ext uri="{FF2B5EF4-FFF2-40B4-BE49-F238E27FC236}">
                  <a16:creationId xmlns:a16="http://schemas.microsoft.com/office/drawing/2014/main" id="{CF9BC7B2-A08E-4BEA-AA27-CD6C62D2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017" y="1791515"/>
              <a:ext cx="56183" cy="111719"/>
            </a:xfrm>
            <a:custGeom>
              <a:avLst/>
              <a:gdLst>
                <a:gd name="T0" fmla="*/ 31513 w 1560"/>
                <a:gd name="T1" fmla="*/ 0 h 3102"/>
                <a:gd name="T2" fmla="*/ 27083 w 1560"/>
                <a:gd name="T3" fmla="*/ 3818 h 3102"/>
                <a:gd name="T4" fmla="*/ 1513 w 1560"/>
                <a:gd name="T5" fmla="*/ 84492 h 3102"/>
                <a:gd name="T6" fmla="*/ 1765 w 1560"/>
                <a:gd name="T7" fmla="*/ 90506 h 3102"/>
                <a:gd name="T8" fmla="*/ 50889 w 1560"/>
                <a:gd name="T9" fmla="*/ 111683 h 3102"/>
                <a:gd name="T10" fmla="*/ 51393 w 1560"/>
                <a:gd name="T11" fmla="*/ 111683 h 3102"/>
                <a:gd name="T12" fmla="*/ 55895 w 1560"/>
                <a:gd name="T13" fmla="*/ 107829 h 3102"/>
                <a:gd name="T14" fmla="*/ 51897 w 1560"/>
                <a:gd name="T15" fmla="*/ 102787 h 3102"/>
                <a:gd name="T16" fmla="*/ 11057 w 1560"/>
                <a:gd name="T17" fmla="*/ 86652 h 3102"/>
                <a:gd name="T18" fmla="*/ 35871 w 1560"/>
                <a:gd name="T19" fmla="*/ 5222 h 3102"/>
                <a:gd name="T20" fmla="*/ 32233 w 1560"/>
                <a:gd name="T21" fmla="*/ 72 h 3102"/>
                <a:gd name="T22" fmla="*/ 31513 w 1560"/>
                <a:gd name="T23" fmla="*/ 0 h 3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8" name="Google Shape;651;p35">
              <a:extLst>
                <a:ext uri="{FF2B5EF4-FFF2-40B4-BE49-F238E27FC236}">
                  <a16:creationId xmlns:a16="http://schemas.microsoft.com/office/drawing/2014/main" id="{86408039-721C-434F-B57F-411C39193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115" y="1944110"/>
              <a:ext cx="146113" cy="28668"/>
            </a:xfrm>
            <a:custGeom>
              <a:avLst/>
              <a:gdLst>
                <a:gd name="T0" fmla="*/ 141071 w 4057"/>
                <a:gd name="T1" fmla="*/ 0 h 796"/>
                <a:gd name="T2" fmla="*/ 138982 w 4057"/>
                <a:gd name="T3" fmla="*/ 576 h 796"/>
                <a:gd name="T4" fmla="*/ 66124 w 4057"/>
                <a:gd name="T5" fmla="*/ 19484 h 796"/>
                <a:gd name="T6" fmla="*/ 7167 w 4057"/>
                <a:gd name="T7" fmla="*/ 7095 h 796"/>
                <a:gd name="T8" fmla="*/ 5114 w 4057"/>
                <a:gd name="T9" fmla="*/ 6591 h 796"/>
                <a:gd name="T10" fmla="*/ 1152 w 4057"/>
                <a:gd name="T11" fmla="*/ 9004 h 796"/>
                <a:gd name="T12" fmla="*/ 3025 w 4057"/>
                <a:gd name="T13" fmla="*/ 15018 h 796"/>
                <a:gd name="T14" fmla="*/ 65799 w 4057"/>
                <a:gd name="T15" fmla="*/ 28668 h 796"/>
                <a:gd name="T16" fmla="*/ 143232 w 4057"/>
                <a:gd name="T17" fmla="*/ 8355 h 796"/>
                <a:gd name="T18" fmla="*/ 144997 w 4057"/>
                <a:gd name="T19" fmla="*/ 2341 h 796"/>
                <a:gd name="T20" fmla="*/ 141071 w 4057"/>
                <a:gd name="T21" fmla="*/ 0 h 7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59" name="Google Shape;652;p35">
              <a:extLst>
                <a:ext uri="{FF2B5EF4-FFF2-40B4-BE49-F238E27FC236}">
                  <a16:creationId xmlns:a16="http://schemas.microsoft.com/office/drawing/2014/main" id="{1117E40B-329E-4E54-87AD-88652A6DD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352" y="1742931"/>
              <a:ext cx="23230" cy="39761"/>
            </a:xfrm>
            <a:custGeom>
              <a:avLst/>
              <a:gdLst>
                <a:gd name="T0" fmla="*/ 11669 w 645"/>
                <a:gd name="T1" fmla="*/ 36 h 1104"/>
                <a:gd name="T2" fmla="*/ 36 w 645"/>
                <a:gd name="T3" fmla="*/ 19808 h 1104"/>
                <a:gd name="T4" fmla="*/ 11669 w 645"/>
                <a:gd name="T5" fmla="*/ 39761 h 1104"/>
                <a:gd name="T6" fmla="*/ 23194 w 645"/>
                <a:gd name="T7" fmla="*/ 19808 h 1104"/>
                <a:gd name="T8" fmla="*/ 11669 w 645"/>
                <a:gd name="T9" fmla="*/ 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0" name="Google Shape;653;p35">
              <a:extLst>
                <a:ext uri="{FF2B5EF4-FFF2-40B4-BE49-F238E27FC236}">
                  <a16:creationId xmlns:a16="http://schemas.microsoft.com/office/drawing/2014/main" id="{8A325E96-AB13-4997-978D-5766FA17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053" y="1716388"/>
              <a:ext cx="23374" cy="39761"/>
            </a:xfrm>
            <a:custGeom>
              <a:avLst/>
              <a:gdLst>
                <a:gd name="T0" fmla="*/ 11705 w 649"/>
                <a:gd name="T1" fmla="*/ 0 h 1104"/>
                <a:gd name="T2" fmla="*/ 36 w 649"/>
                <a:gd name="T3" fmla="*/ 19917 h 1104"/>
                <a:gd name="T4" fmla="*/ 11705 w 649"/>
                <a:gd name="T5" fmla="*/ 39725 h 1104"/>
                <a:gd name="T6" fmla="*/ 23338 w 649"/>
                <a:gd name="T7" fmla="*/ 19917 h 1104"/>
                <a:gd name="T8" fmla="*/ 11705 w 649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1" name="Google Shape;654;p35">
              <a:extLst>
                <a:ext uri="{FF2B5EF4-FFF2-40B4-BE49-F238E27FC236}">
                  <a16:creationId xmlns:a16="http://schemas.microsoft.com/office/drawing/2014/main" id="{B8E054BE-661F-4CCB-A567-09BD3168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510" y="1632762"/>
              <a:ext cx="73074" cy="21717"/>
            </a:xfrm>
            <a:custGeom>
              <a:avLst/>
              <a:gdLst>
                <a:gd name="T0" fmla="*/ 48656 w 2029"/>
                <a:gd name="T1" fmla="*/ 36 h 603"/>
                <a:gd name="T2" fmla="*/ 2629 w 2029"/>
                <a:gd name="T3" fmla="*/ 13614 h 603"/>
                <a:gd name="T4" fmla="*/ 1405 w 2029"/>
                <a:gd name="T5" fmla="*/ 19736 h 603"/>
                <a:gd name="T6" fmla="*/ 5042 w 2029"/>
                <a:gd name="T7" fmla="*/ 21717 h 603"/>
                <a:gd name="T8" fmla="*/ 7527 w 2029"/>
                <a:gd name="T9" fmla="*/ 20961 h 603"/>
                <a:gd name="T10" fmla="*/ 48800 w 2029"/>
                <a:gd name="T11" fmla="*/ 8968 h 603"/>
                <a:gd name="T12" fmla="*/ 66807 w 2029"/>
                <a:gd name="T13" fmla="*/ 11597 h 603"/>
                <a:gd name="T14" fmla="*/ 68032 w 2029"/>
                <a:gd name="T15" fmla="*/ 11741 h 603"/>
                <a:gd name="T16" fmla="*/ 72318 w 2029"/>
                <a:gd name="T17" fmla="*/ 8572 h 603"/>
                <a:gd name="T18" fmla="*/ 69437 w 2029"/>
                <a:gd name="T19" fmla="*/ 3061 h 603"/>
                <a:gd name="T20" fmla="*/ 48656 w 2029"/>
                <a:gd name="T21" fmla="*/ 36 h 6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2" name="Google Shape;655;p35">
              <a:extLst>
                <a:ext uri="{FF2B5EF4-FFF2-40B4-BE49-F238E27FC236}">
                  <a16:creationId xmlns:a16="http://schemas.microsoft.com/office/drawing/2014/main" id="{C803E29E-61DD-4D79-8CFC-6DA80121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490" y="1647060"/>
              <a:ext cx="73110" cy="27371"/>
            </a:xfrm>
            <a:custGeom>
              <a:avLst/>
              <a:gdLst>
                <a:gd name="T0" fmla="*/ 16243 w 2030"/>
                <a:gd name="T1" fmla="*/ 0 h 760"/>
                <a:gd name="T2" fmla="*/ 3025 w 2030"/>
                <a:gd name="T3" fmla="*/ 2305 h 760"/>
                <a:gd name="T4" fmla="*/ 1044 w 2030"/>
                <a:gd name="T5" fmla="*/ 8175 h 760"/>
                <a:gd name="T6" fmla="*/ 5150 w 2030"/>
                <a:gd name="T7" fmla="*/ 10696 h 760"/>
                <a:gd name="T8" fmla="*/ 6951 w 2030"/>
                <a:gd name="T9" fmla="*/ 10300 h 760"/>
                <a:gd name="T10" fmla="*/ 16315 w 2030"/>
                <a:gd name="T11" fmla="*/ 8932 h 760"/>
                <a:gd name="T12" fmla="*/ 65691 w 2030"/>
                <a:gd name="T13" fmla="*/ 26615 h 760"/>
                <a:gd name="T14" fmla="*/ 68068 w 2030"/>
                <a:gd name="T15" fmla="*/ 27371 h 760"/>
                <a:gd name="T16" fmla="*/ 71849 w 2030"/>
                <a:gd name="T17" fmla="*/ 25210 h 760"/>
                <a:gd name="T18" fmla="*/ 70337 w 2030"/>
                <a:gd name="T19" fmla="*/ 19088 h 760"/>
                <a:gd name="T20" fmla="*/ 16243 w 2030"/>
                <a:gd name="T21" fmla="*/ 0 h 7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3" name="Google Shape;656;p35">
              <a:extLst>
                <a:ext uri="{FF2B5EF4-FFF2-40B4-BE49-F238E27FC236}">
                  <a16:creationId xmlns:a16="http://schemas.microsoft.com/office/drawing/2014/main" id="{C1981342-A252-465A-AAA6-8F6D8E9A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618" y="1246899"/>
              <a:ext cx="816136" cy="607825"/>
            </a:xfrm>
            <a:custGeom>
              <a:avLst/>
              <a:gdLst>
                <a:gd name="T0" fmla="*/ 390079 w 22661"/>
                <a:gd name="T1" fmla="*/ 36 h 16877"/>
                <a:gd name="T2" fmla="*/ 92883 w 22661"/>
                <a:gd name="T3" fmla="*/ 131059 h 16877"/>
                <a:gd name="T4" fmla="*/ 119426 w 22661"/>
                <a:gd name="T5" fmla="*/ 386513 h 16877"/>
                <a:gd name="T6" fmla="*/ 165633 w 22661"/>
                <a:gd name="T7" fmla="*/ 397894 h 16877"/>
                <a:gd name="T8" fmla="*/ 255490 w 22661"/>
                <a:gd name="T9" fmla="*/ 336776 h 16877"/>
                <a:gd name="T10" fmla="*/ 394869 w 22661"/>
                <a:gd name="T11" fmla="*/ 214001 h 16877"/>
                <a:gd name="T12" fmla="*/ 474390 w 22661"/>
                <a:gd name="T13" fmla="*/ 396453 h 16877"/>
                <a:gd name="T14" fmla="*/ 704237 w 22661"/>
                <a:gd name="T15" fmla="*/ 607825 h 16877"/>
                <a:gd name="T16" fmla="*/ 726531 w 22661"/>
                <a:gd name="T17" fmla="*/ 602171 h 16877"/>
                <a:gd name="T18" fmla="*/ 802810 w 22661"/>
                <a:gd name="T19" fmla="*/ 306848 h 16877"/>
                <a:gd name="T20" fmla="*/ 540837 w 22661"/>
                <a:gd name="T21" fmla="*/ 21537 h 16877"/>
                <a:gd name="T22" fmla="*/ 390079 w 22661"/>
                <a:gd name="T23" fmla="*/ 36 h 16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4" name="Google Shape;657;p35">
              <a:extLst>
                <a:ext uri="{FF2B5EF4-FFF2-40B4-BE49-F238E27FC236}">
                  <a16:creationId xmlns:a16="http://schemas.microsoft.com/office/drawing/2014/main" id="{F242F733-55D6-42D1-A850-5E0C2F65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212" y="1242469"/>
              <a:ext cx="787288" cy="616685"/>
            </a:xfrm>
            <a:custGeom>
              <a:avLst/>
              <a:gdLst>
                <a:gd name="T0" fmla="*/ 357485 w 21860"/>
                <a:gd name="T1" fmla="*/ 8896 h 17123"/>
                <a:gd name="T2" fmla="*/ 506983 w 21860"/>
                <a:gd name="T3" fmla="*/ 30361 h 17123"/>
                <a:gd name="T4" fmla="*/ 765823 w 21860"/>
                <a:gd name="T5" fmla="*/ 311782 h 17123"/>
                <a:gd name="T6" fmla="*/ 691668 w 21860"/>
                <a:gd name="T7" fmla="*/ 602747 h 17123"/>
                <a:gd name="T8" fmla="*/ 671716 w 21860"/>
                <a:gd name="T9" fmla="*/ 607789 h 17123"/>
                <a:gd name="T10" fmla="*/ 653060 w 21860"/>
                <a:gd name="T11" fmla="*/ 604872 h 17123"/>
                <a:gd name="T12" fmla="*/ 445722 w 21860"/>
                <a:gd name="T13" fmla="*/ 398758 h 17123"/>
                <a:gd name="T14" fmla="*/ 366381 w 21860"/>
                <a:gd name="T15" fmla="*/ 217062 h 17123"/>
                <a:gd name="T16" fmla="*/ 363499 w 21860"/>
                <a:gd name="T17" fmla="*/ 214145 h 17123"/>
                <a:gd name="T18" fmla="*/ 362275 w 21860"/>
                <a:gd name="T19" fmla="*/ 213929 h 17123"/>
                <a:gd name="T20" fmla="*/ 359394 w 21860"/>
                <a:gd name="T21" fmla="*/ 215046 h 17123"/>
                <a:gd name="T22" fmla="*/ 219656 w 21860"/>
                <a:gd name="T23" fmla="*/ 337965 h 17123"/>
                <a:gd name="T24" fmla="*/ 205250 w 21860"/>
                <a:gd name="T25" fmla="*/ 352875 h 17123"/>
                <a:gd name="T26" fmla="*/ 133075 w 21860"/>
                <a:gd name="T27" fmla="*/ 397894 h 17123"/>
                <a:gd name="T28" fmla="*/ 88597 w 21860"/>
                <a:gd name="T29" fmla="*/ 386837 h 17123"/>
                <a:gd name="T30" fmla="*/ 18548 w 21860"/>
                <a:gd name="T31" fmla="*/ 303643 h 17123"/>
                <a:gd name="T32" fmla="*/ 63927 w 21860"/>
                <a:gd name="T33" fmla="*/ 138226 h 17123"/>
                <a:gd name="T34" fmla="*/ 357485 w 21860"/>
                <a:gd name="T35" fmla="*/ 8896 h 17123"/>
                <a:gd name="T36" fmla="*/ 357701 w 21860"/>
                <a:gd name="T37" fmla="*/ 0 h 17123"/>
                <a:gd name="T38" fmla="*/ 56760 w 21860"/>
                <a:gd name="T39" fmla="*/ 132859 h 17123"/>
                <a:gd name="T40" fmla="*/ 9904 w 21860"/>
                <a:gd name="T41" fmla="*/ 305875 h 17123"/>
                <a:gd name="T42" fmla="*/ 85103 w 21860"/>
                <a:gd name="T43" fmla="*/ 394977 h 17123"/>
                <a:gd name="T44" fmla="*/ 133256 w 21860"/>
                <a:gd name="T45" fmla="*/ 406754 h 17123"/>
                <a:gd name="T46" fmla="*/ 211624 w 21860"/>
                <a:gd name="T47" fmla="*/ 359034 h 17123"/>
                <a:gd name="T48" fmla="*/ 226030 w 21860"/>
                <a:gd name="T49" fmla="*/ 344340 h 17123"/>
                <a:gd name="T50" fmla="*/ 360150 w 21860"/>
                <a:gd name="T51" fmla="*/ 225958 h 17123"/>
                <a:gd name="T52" fmla="*/ 437942 w 21860"/>
                <a:gd name="T53" fmla="*/ 402972 h 17123"/>
                <a:gd name="T54" fmla="*/ 650575 w 21860"/>
                <a:gd name="T55" fmla="*/ 613480 h 17123"/>
                <a:gd name="T56" fmla="*/ 671608 w 21860"/>
                <a:gd name="T57" fmla="*/ 616649 h 17123"/>
                <a:gd name="T58" fmla="*/ 696206 w 21860"/>
                <a:gd name="T59" fmla="*/ 610490 h 17123"/>
                <a:gd name="T60" fmla="*/ 774755 w 21860"/>
                <a:gd name="T61" fmla="*/ 310918 h 17123"/>
                <a:gd name="T62" fmla="*/ 509360 w 21860"/>
                <a:gd name="T63" fmla="*/ 21681 h 17123"/>
                <a:gd name="T64" fmla="*/ 357701 w 21860"/>
                <a:gd name="T65" fmla="*/ 0 h 17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5" name="Google Shape;658;p35">
              <a:extLst>
                <a:ext uri="{FF2B5EF4-FFF2-40B4-BE49-F238E27FC236}">
                  <a16:creationId xmlns:a16="http://schemas.microsoft.com/office/drawing/2014/main" id="{E0FE9B8B-A4F5-4DC3-9444-EEE89866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409" y="1456505"/>
              <a:ext cx="270689" cy="143268"/>
            </a:xfrm>
            <a:custGeom>
              <a:avLst/>
              <a:gdLst>
                <a:gd name="T0" fmla="*/ 269320 w 7516"/>
                <a:gd name="T1" fmla="*/ 0 h 3978"/>
                <a:gd name="T2" fmla="*/ 3313 w 7516"/>
                <a:gd name="T3" fmla="*/ 95980 h 3978"/>
                <a:gd name="T4" fmla="*/ 10696 w 7516"/>
                <a:gd name="T5" fmla="*/ 131203 h 3978"/>
                <a:gd name="T6" fmla="*/ 49161 w 7516"/>
                <a:gd name="T7" fmla="*/ 143232 h 3978"/>
                <a:gd name="T8" fmla="*/ 72066 w 7516"/>
                <a:gd name="T9" fmla="*/ 140999 h 3978"/>
                <a:gd name="T10" fmla="*/ 70193 w 7516"/>
                <a:gd name="T11" fmla="*/ 132319 h 3978"/>
                <a:gd name="T12" fmla="*/ 49593 w 7516"/>
                <a:gd name="T13" fmla="*/ 134264 h 3978"/>
                <a:gd name="T14" fmla="*/ 16963 w 7516"/>
                <a:gd name="T15" fmla="*/ 124792 h 3978"/>
                <a:gd name="T16" fmla="*/ 11921 w 7516"/>
                <a:gd name="T17" fmla="*/ 97853 h 3978"/>
                <a:gd name="T18" fmla="*/ 270689 w 7516"/>
                <a:gd name="T19" fmla="*/ 8788 h 3978"/>
                <a:gd name="T20" fmla="*/ 269320 w 7516"/>
                <a:gd name="T21" fmla="*/ 0 h 39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6" name="Google Shape;659;p35">
              <a:extLst>
                <a:ext uri="{FF2B5EF4-FFF2-40B4-BE49-F238E27FC236}">
                  <a16:creationId xmlns:a16="http://schemas.microsoft.com/office/drawing/2014/main" id="{60F78E0E-72B1-46F5-AFAC-B164E266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950" y="1495581"/>
              <a:ext cx="25823" cy="64071"/>
            </a:xfrm>
            <a:custGeom>
              <a:avLst/>
              <a:gdLst>
                <a:gd name="T0" fmla="*/ 17684 w 717"/>
                <a:gd name="T1" fmla="*/ 36 h 1779"/>
                <a:gd name="T2" fmla="*/ 14406 w 717"/>
                <a:gd name="T3" fmla="*/ 64035 h 1779"/>
                <a:gd name="T4" fmla="*/ 22185 w 717"/>
                <a:gd name="T5" fmla="*/ 59641 h 1779"/>
                <a:gd name="T6" fmla="*/ 25823 w 717"/>
                <a:gd name="T7" fmla="*/ 3890 h 1779"/>
                <a:gd name="T8" fmla="*/ 17684 w 717"/>
                <a:gd name="T9" fmla="*/ 36 h 1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7" name="Google Shape;660;p35">
              <a:extLst>
                <a:ext uri="{FF2B5EF4-FFF2-40B4-BE49-F238E27FC236}">
                  <a16:creationId xmlns:a16="http://schemas.microsoft.com/office/drawing/2014/main" id="{F1BD8663-EA94-4C38-A9B5-3BE317991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278" y="1331065"/>
              <a:ext cx="527944" cy="137901"/>
            </a:xfrm>
            <a:custGeom>
              <a:avLst/>
              <a:gdLst>
                <a:gd name="T0" fmla="*/ 432972 w 14659"/>
                <a:gd name="T1" fmla="*/ 36 h 3829"/>
                <a:gd name="T2" fmla="*/ 302598 w 14659"/>
                <a:gd name="T3" fmla="*/ 31333 h 3829"/>
                <a:gd name="T4" fmla="*/ 280701 w 14659"/>
                <a:gd name="T5" fmla="*/ 73218 h 3829"/>
                <a:gd name="T6" fmla="*/ 171936 w 14659"/>
                <a:gd name="T7" fmla="*/ 56579 h 3829"/>
                <a:gd name="T8" fmla="*/ 39869 w 14659"/>
                <a:gd name="T9" fmla="*/ 95620 h 3829"/>
                <a:gd name="T10" fmla="*/ 36 w 14659"/>
                <a:gd name="T11" fmla="*/ 131959 h 3829"/>
                <a:gd name="T12" fmla="*/ 6771 w 14659"/>
                <a:gd name="T13" fmla="*/ 137865 h 3829"/>
                <a:gd name="T14" fmla="*/ 45235 w 14659"/>
                <a:gd name="T15" fmla="*/ 102786 h 3829"/>
                <a:gd name="T16" fmla="*/ 171900 w 14659"/>
                <a:gd name="T17" fmla="*/ 65871 h 3829"/>
                <a:gd name="T18" fmla="*/ 283438 w 14659"/>
                <a:gd name="T19" fmla="*/ 83446 h 3829"/>
                <a:gd name="T20" fmla="*/ 289345 w 14659"/>
                <a:gd name="T21" fmla="*/ 85607 h 3829"/>
                <a:gd name="T22" fmla="*/ 289345 w 14659"/>
                <a:gd name="T23" fmla="*/ 79341 h 3829"/>
                <a:gd name="T24" fmla="*/ 308397 w 14659"/>
                <a:gd name="T25" fmla="*/ 38104 h 3829"/>
                <a:gd name="T26" fmla="*/ 432756 w 14659"/>
                <a:gd name="T27" fmla="*/ 9112 h 3829"/>
                <a:gd name="T28" fmla="*/ 526539 w 14659"/>
                <a:gd name="T29" fmla="*/ 16207 h 3829"/>
                <a:gd name="T30" fmla="*/ 527908 w 14659"/>
                <a:gd name="T31" fmla="*/ 7419 h 3829"/>
                <a:gd name="T32" fmla="*/ 432972 w 14659"/>
                <a:gd name="T33" fmla="*/ 36 h 38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8" name="Google Shape;661;p35">
              <a:extLst>
                <a:ext uri="{FF2B5EF4-FFF2-40B4-BE49-F238E27FC236}">
                  <a16:creationId xmlns:a16="http://schemas.microsoft.com/office/drawing/2014/main" id="{BF7F56C5-0B0B-4C32-BA56-E8C51042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862" y="1432951"/>
              <a:ext cx="196642" cy="255779"/>
            </a:xfrm>
            <a:custGeom>
              <a:avLst/>
              <a:gdLst>
                <a:gd name="T0" fmla="*/ 8536 w 5460"/>
                <a:gd name="T1" fmla="*/ 0 h 7102"/>
                <a:gd name="T2" fmla="*/ 0 w 5460"/>
                <a:gd name="T3" fmla="*/ 2629 h 7102"/>
                <a:gd name="T4" fmla="*/ 193221 w 5460"/>
                <a:gd name="T5" fmla="*/ 255743 h 7102"/>
                <a:gd name="T6" fmla="*/ 196642 w 5460"/>
                <a:gd name="T7" fmla="*/ 247496 h 7102"/>
                <a:gd name="T8" fmla="*/ 8536 w 5460"/>
                <a:gd name="T9" fmla="*/ 0 h 7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69" name="Google Shape;662;p35">
              <a:extLst>
                <a:ext uri="{FF2B5EF4-FFF2-40B4-BE49-F238E27FC236}">
                  <a16:creationId xmlns:a16="http://schemas.microsoft.com/office/drawing/2014/main" id="{B250DFA4-AA12-441C-9275-9E6BDF08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056" y="1484308"/>
              <a:ext cx="208023" cy="85752"/>
            </a:xfrm>
            <a:custGeom>
              <a:avLst/>
              <a:gdLst>
                <a:gd name="T0" fmla="*/ 5654 w 5776"/>
                <a:gd name="T1" fmla="*/ 36 h 2381"/>
                <a:gd name="T2" fmla="*/ 0 w 5776"/>
                <a:gd name="T3" fmla="*/ 6915 h 2381"/>
                <a:gd name="T4" fmla="*/ 196354 w 5776"/>
                <a:gd name="T5" fmla="*/ 85716 h 2381"/>
                <a:gd name="T6" fmla="*/ 208023 w 5776"/>
                <a:gd name="T7" fmla="*/ 85500 h 2381"/>
                <a:gd name="T8" fmla="*/ 207519 w 5776"/>
                <a:gd name="T9" fmla="*/ 76568 h 2381"/>
                <a:gd name="T10" fmla="*/ 196498 w 5776"/>
                <a:gd name="T11" fmla="*/ 76856 h 2381"/>
                <a:gd name="T12" fmla="*/ 5654 w 5776"/>
                <a:gd name="T13" fmla="*/ 36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0" name="Google Shape;663;p35">
              <a:extLst>
                <a:ext uri="{FF2B5EF4-FFF2-40B4-BE49-F238E27FC236}">
                  <a16:creationId xmlns:a16="http://schemas.microsoft.com/office/drawing/2014/main" id="{6309C383-3949-4AC5-AE40-9D634341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120" y="1403851"/>
              <a:ext cx="44983" cy="50925"/>
            </a:xfrm>
            <a:custGeom>
              <a:avLst/>
              <a:gdLst>
                <a:gd name="T0" fmla="*/ 7275 w 1249"/>
                <a:gd name="T1" fmla="*/ 36 h 1414"/>
                <a:gd name="T2" fmla="*/ 36 w 1249"/>
                <a:gd name="T3" fmla="*/ 5042 h 1414"/>
                <a:gd name="T4" fmla="*/ 38608 w 1249"/>
                <a:gd name="T5" fmla="*/ 50925 h 1414"/>
                <a:gd name="T6" fmla="*/ 44983 w 1249"/>
                <a:gd name="T7" fmla="*/ 44622 h 1414"/>
                <a:gd name="T8" fmla="*/ 7275 w 1249"/>
                <a:gd name="T9" fmla="*/ 36 h 1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1" name="Google Shape;664;p35">
              <a:extLst>
                <a:ext uri="{FF2B5EF4-FFF2-40B4-BE49-F238E27FC236}">
                  <a16:creationId xmlns:a16="http://schemas.microsoft.com/office/drawing/2014/main" id="{92274937-4906-4001-8BEC-CE48E809E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553" y="1662042"/>
              <a:ext cx="420295" cy="194841"/>
            </a:xfrm>
            <a:custGeom>
              <a:avLst/>
              <a:gdLst>
                <a:gd name="T0" fmla="*/ 27083 w 11670"/>
                <a:gd name="T1" fmla="*/ 8968 h 5410"/>
                <a:gd name="T2" fmla="*/ 411399 w 11670"/>
                <a:gd name="T3" fmla="*/ 74659 h 5410"/>
                <a:gd name="T4" fmla="*/ 395337 w 11670"/>
                <a:gd name="T5" fmla="*/ 157602 h 5410"/>
                <a:gd name="T6" fmla="*/ 319669 w 11670"/>
                <a:gd name="T7" fmla="*/ 185909 h 5410"/>
                <a:gd name="T8" fmla="*/ 217783 w 11670"/>
                <a:gd name="T9" fmla="*/ 152559 h 5410"/>
                <a:gd name="T10" fmla="*/ 215658 w 11670"/>
                <a:gd name="T11" fmla="*/ 52834 h 5410"/>
                <a:gd name="T12" fmla="*/ 212020 w 11670"/>
                <a:gd name="T13" fmla="*/ 48224 h 5410"/>
                <a:gd name="T14" fmla="*/ 180939 w 11670"/>
                <a:gd name="T15" fmla="*/ 43326 h 5410"/>
                <a:gd name="T16" fmla="*/ 180327 w 11670"/>
                <a:gd name="T17" fmla="*/ 43182 h 5410"/>
                <a:gd name="T18" fmla="*/ 177302 w 11670"/>
                <a:gd name="T19" fmla="*/ 44298 h 5410"/>
                <a:gd name="T20" fmla="*/ 175789 w 11670"/>
                <a:gd name="T21" fmla="*/ 47828 h 5410"/>
                <a:gd name="T22" fmla="*/ 165417 w 11670"/>
                <a:gd name="T23" fmla="*/ 144312 h 5410"/>
                <a:gd name="T24" fmla="*/ 151407 w 11670"/>
                <a:gd name="T25" fmla="*/ 146437 h 5410"/>
                <a:gd name="T26" fmla="*/ 25319 w 11670"/>
                <a:gd name="T27" fmla="*/ 108981 h 5410"/>
                <a:gd name="T28" fmla="*/ 20060 w 11670"/>
                <a:gd name="T29" fmla="*/ 26147 h 5410"/>
                <a:gd name="T30" fmla="*/ 27083 w 11670"/>
                <a:gd name="T31" fmla="*/ 8968 h 5410"/>
                <a:gd name="T32" fmla="*/ 26867 w 11670"/>
                <a:gd name="T33" fmla="*/ 36 h 5410"/>
                <a:gd name="T34" fmla="*/ 18440 w 11670"/>
                <a:gd name="T35" fmla="*/ 5618 h 5410"/>
                <a:gd name="T36" fmla="*/ 18188 w 11670"/>
                <a:gd name="T37" fmla="*/ 114384 h 5410"/>
                <a:gd name="T38" fmla="*/ 150723 w 11670"/>
                <a:gd name="T39" fmla="*/ 155008 h 5410"/>
                <a:gd name="T40" fmla="*/ 170063 w 11670"/>
                <a:gd name="T41" fmla="*/ 151983 h 5410"/>
                <a:gd name="T42" fmla="*/ 184973 w 11670"/>
                <a:gd name="T43" fmla="*/ 52978 h 5410"/>
                <a:gd name="T44" fmla="*/ 184973 w 11670"/>
                <a:gd name="T45" fmla="*/ 52978 h 5410"/>
                <a:gd name="T46" fmla="*/ 206618 w 11670"/>
                <a:gd name="T47" fmla="*/ 56327 h 5410"/>
                <a:gd name="T48" fmla="*/ 209139 w 11670"/>
                <a:gd name="T49" fmla="*/ 155080 h 5410"/>
                <a:gd name="T50" fmla="*/ 319669 w 11670"/>
                <a:gd name="T51" fmla="*/ 194841 h 5410"/>
                <a:gd name="T52" fmla="*/ 403116 w 11670"/>
                <a:gd name="T53" fmla="*/ 161995 h 5410"/>
                <a:gd name="T54" fmla="*/ 420295 w 11670"/>
                <a:gd name="T55" fmla="*/ 70877 h 5410"/>
                <a:gd name="T56" fmla="*/ 416657 w 11670"/>
                <a:gd name="T57" fmla="*/ 66520 h 5410"/>
                <a:gd name="T58" fmla="*/ 28596 w 11670"/>
                <a:gd name="T59" fmla="*/ 216 h 5410"/>
                <a:gd name="T60" fmla="*/ 26867 w 11670"/>
                <a:gd name="T61" fmla="*/ 36 h 54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2" name="Google Shape;665;p35">
              <a:extLst>
                <a:ext uri="{FF2B5EF4-FFF2-40B4-BE49-F238E27FC236}">
                  <a16:creationId xmlns:a16="http://schemas.microsoft.com/office/drawing/2014/main" id="{659D76FE-7738-4E48-BA27-1F51C2FAE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416" y="1703099"/>
              <a:ext cx="172440" cy="66304"/>
            </a:xfrm>
            <a:custGeom>
              <a:avLst/>
              <a:gdLst>
                <a:gd name="T0" fmla="*/ 172440 w 4788"/>
                <a:gd name="T1" fmla="*/ 0 h 1841"/>
                <a:gd name="T2" fmla="*/ 36 w 4788"/>
                <a:gd name="T3" fmla="*/ 29821 h 1841"/>
                <a:gd name="T4" fmla="*/ 36 w 4788"/>
                <a:gd name="T5" fmla="*/ 66268 h 1841"/>
                <a:gd name="T6" fmla="*/ 172440 w 4788"/>
                <a:gd name="T7" fmla="*/ 23194 h 1841"/>
                <a:gd name="T8" fmla="*/ 172440 w 4788"/>
                <a:gd name="T9" fmla="*/ 0 h 1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3" name="Google Shape;666;p35">
              <a:extLst>
                <a:ext uri="{FF2B5EF4-FFF2-40B4-BE49-F238E27FC236}">
                  <a16:creationId xmlns:a16="http://schemas.microsoft.com/office/drawing/2014/main" id="{459DDB77-D67B-4F0F-B788-0A53625D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14" y="1698633"/>
              <a:ext cx="181480" cy="75271"/>
            </a:xfrm>
            <a:custGeom>
              <a:avLst/>
              <a:gdLst>
                <a:gd name="T0" fmla="*/ 172548 w 5039"/>
                <a:gd name="T1" fmla="*/ 9724 h 2090"/>
                <a:gd name="T2" fmla="*/ 172548 w 5039"/>
                <a:gd name="T3" fmla="*/ 24130 h 2090"/>
                <a:gd name="T4" fmla="*/ 8932 w 5039"/>
                <a:gd name="T5" fmla="*/ 65115 h 2090"/>
                <a:gd name="T6" fmla="*/ 8932 w 5039"/>
                <a:gd name="T7" fmla="*/ 38068 h 2090"/>
                <a:gd name="T8" fmla="*/ 172548 w 5039"/>
                <a:gd name="T9" fmla="*/ 9724 h 2090"/>
                <a:gd name="T10" fmla="*/ 177014 w 5039"/>
                <a:gd name="T11" fmla="*/ 0 h 2090"/>
                <a:gd name="T12" fmla="*/ 176186 w 5039"/>
                <a:gd name="T13" fmla="*/ 72 h 2090"/>
                <a:gd name="T14" fmla="*/ 3782 w 5039"/>
                <a:gd name="T15" fmla="*/ 29928 h 2090"/>
                <a:gd name="T16" fmla="*/ 36 w 5039"/>
                <a:gd name="T17" fmla="*/ 34286 h 2090"/>
                <a:gd name="T18" fmla="*/ 36 w 5039"/>
                <a:gd name="T19" fmla="*/ 70733 h 2090"/>
                <a:gd name="T20" fmla="*/ 1765 w 5039"/>
                <a:gd name="T21" fmla="*/ 74263 h 2090"/>
                <a:gd name="T22" fmla="*/ 4538 w 5039"/>
                <a:gd name="T23" fmla="*/ 75271 h 2090"/>
                <a:gd name="T24" fmla="*/ 5510 w 5039"/>
                <a:gd name="T25" fmla="*/ 75127 h 2090"/>
                <a:gd name="T26" fmla="*/ 178095 w 5039"/>
                <a:gd name="T27" fmla="*/ 32053 h 2090"/>
                <a:gd name="T28" fmla="*/ 181444 w 5039"/>
                <a:gd name="T29" fmla="*/ 27659 h 2090"/>
                <a:gd name="T30" fmla="*/ 181444 w 5039"/>
                <a:gd name="T31" fmla="*/ 4466 h 2090"/>
                <a:gd name="T32" fmla="*/ 179823 w 5039"/>
                <a:gd name="T33" fmla="*/ 1116 h 2090"/>
                <a:gd name="T34" fmla="*/ 177014 w 5039"/>
                <a:gd name="T35" fmla="*/ 0 h 20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4" name="Google Shape;667;p35">
              <a:extLst>
                <a:ext uri="{FF2B5EF4-FFF2-40B4-BE49-F238E27FC236}">
                  <a16:creationId xmlns:a16="http://schemas.microsoft.com/office/drawing/2014/main" id="{B004F261-669C-455E-8E9E-A89CD1C33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647" y="1585654"/>
              <a:ext cx="216918" cy="305335"/>
            </a:xfrm>
            <a:custGeom>
              <a:avLst/>
              <a:gdLst>
                <a:gd name="T0" fmla="*/ 123279 w 6023"/>
                <a:gd name="T1" fmla="*/ 36 h 8478"/>
                <a:gd name="T2" fmla="*/ 13578 w 6023"/>
                <a:gd name="T3" fmla="*/ 137397 h 8478"/>
                <a:gd name="T4" fmla="*/ 84131 w 6023"/>
                <a:gd name="T5" fmla="*/ 304543 h 8478"/>
                <a:gd name="T6" fmla="*/ 93819 w 6023"/>
                <a:gd name="T7" fmla="*/ 305299 h 8478"/>
                <a:gd name="T8" fmla="*/ 203484 w 6023"/>
                <a:gd name="T9" fmla="*/ 167938 h 8478"/>
                <a:gd name="T10" fmla="*/ 132967 w 6023"/>
                <a:gd name="T11" fmla="*/ 792 h 8478"/>
                <a:gd name="T12" fmla="*/ 123279 w 6023"/>
                <a:gd name="T13" fmla="*/ 36 h 84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5" name="Google Shape;668;p35">
              <a:extLst>
                <a:ext uri="{FF2B5EF4-FFF2-40B4-BE49-F238E27FC236}">
                  <a16:creationId xmlns:a16="http://schemas.microsoft.com/office/drawing/2014/main" id="{0D174D23-977B-4C2B-95DF-87B513E60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8" y="1581188"/>
              <a:ext cx="212020" cy="314267"/>
            </a:xfrm>
            <a:custGeom>
              <a:avLst/>
              <a:gdLst>
                <a:gd name="T0" fmla="*/ 120686 w 5887"/>
                <a:gd name="T1" fmla="*/ 8896 h 8726"/>
                <a:gd name="T2" fmla="*/ 129726 w 5887"/>
                <a:gd name="T3" fmla="*/ 9652 h 8726"/>
                <a:gd name="T4" fmla="*/ 186341 w 5887"/>
                <a:gd name="T5" fmla="*/ 62270 h 8726"/>
                <a:gd name="T6" fmla="*/ 196606 w 5887"/>
                <a:gd name="T7" fmla="*/ 171648 h 8726"/>
                <a:gd name="T8" fmla="*/ 91514 w 5887"/>
                <a:gd name="T9" fmla="*/ 305335 h 8726"/>
                <a:gd name="T10" fmla="*/ 82330 w 5887"/>
                <a:gd name="T11" fmla="*/ 304615 h 8726"/>
                <a:gd name="T12" fmla="*/ 25679 w 5887"/>
                <a:gd name="T13" fmla="*/ 251997 h 8726"/>
                <a:gd name="T14" fmla="*/ 15450 w 5887"/>
                <a:gd name="T15" fmla="*/ 142619 h 8726"/>
                <a:gd name="T16" fmla="*/ 59389 w 5887"/>
                <a:gd name="T17" fmla="*/ 41849 h 8726"/>
                <a:gd name="T18" fmla="*/ 120686 w 5887"/>
                <a:gd name="T19" fmla="*/ 8896 h 8726"/>
                <a:gd name="T20" fmla="*/ 120470 w 5887"/>
                <a:gd name="T21" fmla="*/ 0 h 8726"/>
                <a:gd name="T22" fmla="*/ 52762 w 5887"/>
                <a:gd name="T23" fmla="*/ 35979 h 8726"/>
                <a:gd name="T24" fmla="*/ 6663 w 5887"/>
                <a:gd name="T25" fmla="*/ 141215 h 8726"/>
                <a:gd name="T26" fmla="*/ 17431 w 5887"/>
                <a:gd name="T27" fmla="*/ 255490 h 8726"/>
                <a:gd name="T28" fmla="*/ 80854 w 5887"/>
                <a:gd name="T29" fmla="*/ 313403 h 8726"/>
                <a:gd name="T30" fmla="*/ 91226 w 5887"/>
                <a:gd name="T31" fmla="*/ 314267 h 8726"/>
                <a:gd name="T32" fmla="*/ 205357 w 5887"/>
                <a:gd name="T33" fmla="*/ 173052 h 8726"/>
                <a:gd name="T34" fmla="*/ 194481 w 5887"/>
                <a:gd name="T35" fmla="*/ 58777 h 8726"/>
                <a:gd name="T36" fmla="*/ 131058 w 5887"/>
                <a:gd name="T37" fmla="*/ 864 h 8726"/>
                <a:gd name="T38" fmla="*/ 120470 w 5887"/>
                <a:gd name="T39" fmla="*/ 0 h 87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6" name="Google Shape;669;p35">
              <a:extLst>
                <a:ext uri="{FF2B5EF4-FFF2-40B4-BE49-F238E27FC236}">
                  <a16:creationId xmlns:a16="http://schemas.microsoft.com/office/drawing/2014/main" id="{F332801E-3755-4294-9192-4C4FD6539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362" y="1617924"/>
              <a:ext cx="156881" cy="256463"/>
            </a:xfrm>
            <a:custGeom>
              <a:avLst/>
              <a:gdLst>
                <a:gd name="T0" fmla="*/ 93279 w 4356"/>
                <a:gd name="T1" fmla="*/ 36 h 7121"/>
                <a:gd name="T2" fmla="*/ 11309 w 4356"/>
                <a:gd name="T3" fmla="*/ 117517 h 7121"/>
                <a:gd name="T4" fmla="*/ 57912 w 4356"/>
                <a:gd name="T5" fmla="*/ 255959 h 7121"/>
                <a:gd name="T6" fmla="*/ 63746 w 4356"/>
                <a:gd name="T7" fmla="*/ 256427 h 7121"/>
                <a:gd name="T8" fmla="*/ 145608 w 4356"/>
                <a:gd name="T9" fmla="*/ 139054 h 7121"/>
                <a:gd name="T10" fmla="*/ 99005 w 4356"/>
                <a:gd name="T11" fmla="*/ 468 h 7121"/>
                <a:gd name="T12" fmla="*/ 93279 w 4356"/>
                <a:gd name="T13" fmla="*/ 36 h 7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7" name="Google Shape;670;p35">
              <a:extLst>
                <a:ext uri="{FF2B5EF4-FFF2-40B4-BE49-F238E27FC236}">
                  <a16:creationId xmlns:a16="http://schemas.microsoft.com/office/drawing/2014/main" id="{8E33A3AC-F111-4DF1-9D9A-0A3AB780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356" y="1613494"/>
              <a:ext cx="166930" cy="265431"/>
            </a:xfrm>
            <a:custGeom>
              <a:avLst/>
              <a:gdLst>
                <a:gd name="T0" fmla="*/ 98141 w 4635"/>
                <a:gd name="T1" fmla="*/ 8932 h 7370"/>
                <a:gd name="T2" fmla="*/ 103255 w 4635"/>
                <a:gd name="T3" fmla="*/ 9400 h 7370"/>
                <a:gd name="T4" fmla="*/ 146257 w 4635"/>
                <a:gd name="T5" fmla="*/ 142764 h 7370"/>
                <a:gd name="T6" fmla="*/ 68969 w 4635"/>
                <a:gd name="T7" fmla="*/ 256427 h 7370"/>
                <a:gd name="T8" fmla="*/ 63675 w 4635"/>
                <a:gd name="T9" fmla="*/ 255995 h 7370"/>
                <a:gd name="T10" fmla="*/ 20709 w 4635"/>
                <a:gd name="T11" fmla="*/ 122703 h 7370"/>
                <a:gd name="T12" fmla="*/ 54023 w 4635"/>
                <a:gd name="T13" fmla="*/ 37492 h 7370"/>
                <a:gd name="T14" fmla="*/ 98141 w 4635"/>
                <a:gd name="T15" fmla="*/ 8932 h 7370"/>
                <a:gd name="T16" fmla="*/ 98069 w 4635"/>
                <a:gd name="T17" fmla="*/ 0 h 7370"/>
                <a:gd name="T18" fmla="*/ 46856 w 4635"/>
                <a:gd name="T19" fmla="*/ 32125 h 7370"/>
                <a:gd name="T20" fmla="*/ 11921 w 4635"/>
                <a:gd name="T21" fmla="*/ 121191 h 7370"/>
                <a:gd name="T22" fmla="*/ 62162 w 4635"/>
                <a:gd name="T23" fmla="*/ 264891 h 7370"/>
                <a:gd name="T24" fmla="*/ 68933 w 4635"/>
                <a:gd name="T25" fmla="*/ 265431 h 7370"/>
                <a:gd name="T26" fmla="*/ 155009 w 4635"/>
                <a:gd name="T27" fmla="*/ 144240 h 7370"/>
                <a:gd name="T28" fmla="*/ 104624 w 4635"/>
                <a:gd name="T29" fmla="*/ 540 h 7370"/>
                <a:gd name="T30" fmla="*/ 98069 w 4635"/>
                <a:gd name="T31" fmla="*/ 0 h 7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8" name="Google Shape;671;p35">
              <a:extLst>
                <a:ext uri="{FF2B5EF4-FFF2-40B4-BE49-F238E27FC236}">
                  <a16:creationId xmlns:a16="http://schemas.microsoft.com/office/drawing/2014/main" id="{C90D3610-9AE6-4F44-BBB9-899DBCDF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3" y="1404067"/>
              <a:ext cx="98537" cy="367965"/>
            </a:xfrm>
            <a:custGeom>
              <a:avLst/>
              <a:gdLst>
                <a:gd name="T0" fmla="*/ 53914 w 2736"/>
                <a:gd name="T1" fmla="*/ 0 h 10217"/>
                <a:gd name="T2" fmla="*/ 32089 w 2736"/>
                <a:gd name="T3" fmla="*/ 56832 h 10217"/>
                <a:gd name="T4" fmla="*/ 2269 w 2736"/>
                <a:gd name="T5" fmla="*/ 332238 h 10217"/>
                <a:gd name="T6" fmla="*/ 26687 w 2736"/>
                <a:gd name="T7" fmla="*/ 367929 h 10217"/>
                <a:gd name="T8" fmla="*/ 48656 w 2736"/>
                <a:gd name="T9" fmla="*/ 362059 h 10217"/>
                <a:gd name="T10" fmla="*/ 85247 w 2736"/>
                <a:gd name="T11" fmla="*/ 53590 h 10217"/>
                <a:gd name="T12" fmla="*/ 53914 w 2736"/>
                <a:gd name="T13" fmla="*/ 0 h 10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79" name="Google Shape;672;p35">
              <a:extLst>
                <a:ext uri="{FF2B5EF4-FFF2-40B4-BE49-F238E27FC236}">
                  <a16:creationId xmlns:a16="http://schemas.microsoft.com/office/drawing/2014/main" id="{C84B39B7-6C2C-40E9-96F2-2134E412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986" y="1399529"/>
              <a:ext cx="114312" cy="376897"/>
            </a:xfrm>
            <a:custGeom>
              <a:avLst/>
              <a:gdLst>
                <a:gd name="T0" fmla="*/ 57516 w 3174"/>
                <a:gd name="T1" fmla="*/ 9004 h 10465"/>
                <a:gd name="T2" fmla="*/ 62810 w 3174"/>
                <a:gd name="T3" fmla="*/ 10012 h 10465"/>
                <a:gd name="T4" fmla="*/ 84383 w 3174"/>
                <a:gd name="T5" fmla="*/ 58380 h 10465"/>
                <a:gd name="T6" fmla="*/ 50385 w 3174"/>
                <a:gd name="T7" fmla="*/ 362599 h 10465"/>
                <a:gd name="T8" fmla="*/ 30397 w 3174"/>
                <a:gd name="T9" fmla="*/ 368073 h 10465"/>
                <a:gd name="T10" fmla="*/ 20313 w 3174"/>
                <a:gd name="T11" fmla="*/ 365228 h 10465"/>
                <a:gd name="T12" fmla="*/ 10300 w 3174"/>
                <a:gd name="T13" fmla="*/ 337533 h 10465"/>
                <a:gd name="T14" fmla="*/ 40265 w 3174"/>
                <a:gd name="T15" fmla="*/ 60973 h 10465"/>
                <a:gd name="T16" fmla="*/ 40121 w 3174"/>
                <a:gd name="T17" fmla="*/ 60217 h 10465"/>
                <a:gd name="T18" fmla="*/ 47540 w 3174"/>
                <a:gd name="T19" fmla="*/ 13001 h 10465"/>
                <a:gd name="T20" fmla="*/ 57516 w 3174"/>
                <a:gd name="T21" fmla="*/ 9004 h 10465"/>
                <a:gd name="T22" fmla="*/ 57552 w 3174"/>
                <a:gd name="T23" fmla="*/ 36 h 10465"/>
                <a:gd name="T24" fmla="*/ 41633 w 3174"/>
                <a:gd name="T25" fmla="*/ 6375 h 10465"/>
                <a:gd name="T26" fmla="*/ 31369 w 3174"/>
                <a:gd name="T27" fmla="*/ 62126 h 10465"/>
                <a:gd name="T28" fmla="*/ 1657 w 3174"/>
                <a:gd name="T29" fmla="*/ 335408 h 10465"/>
                <a:gd name="T30" fmla="*/ 1405 w 3174"/>
                <a:gd name="T31" fmla="*/ 336416 h 10465"/>
                <a:gd name="T32" fmla="*/ 15198 w 3174"/>
                <a:gd name="T33" fmla="*/ 372611 h 10465"/>
                <a:gd name="T34" fmla="*/ 30361 w 3174"/>
                <a:gd name="T35" fmla="*/ 376897 h 10465"/>
                <a:gd name="T36" fmla="*/ 54311 w 3174"/>
                <a:gd name="T37" fmla="*/ 370594 h 10465"/>
                <a:gd name="T38" fmla="*/ 93243 w 3174"/>
                <a:gd name="T39" fmla="*/ 57732 h 10465"/>
                <a:gd name="T40" fmla="*/ 66052 w 3174"/>
                <a:gd name="T41" fmla="*/ 1729 h 10465"/>
                <a:gd name="T42" fmla="*/ 57552 w 3174"/>
                <a:gd name="T43" fmla="*/ 36 h 104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0" name="Google Shape;673;p35">
              <a:extLst>
                <a:ext uri="{FF2B5EF4-FFF2-40B4-BE49-F238E27FC236}">
                  <a16:creationId xmlns:a16="http://schemas.microsoft.com/office/drawing/2014/main" id="{7E040E3E-E781-442A-8D29-310BCDFA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983" y="1211604"/>
              <a:ext cx="336992" cy="283006"/>
            </a:xfrm>
            <a:custGeom>
              <a:avLst/>
              <a:gdLst>
                <a:gd name="T0" fmla="*/ 117913 w 9357"/>
                <a:gd name="T1" fmla="*/ 0 h 7858"/>
                <a:gd name="T2" fmla="*/ 0 w 9357"/>
                <a:gd name="T3" fmla="*/ 63494 h 7858"/>
                <a:gd name="T4" fmla="*/ 72930 w 9357"/>
                <a:gd name="T5" fmla="*/ 93423 h 7858"/>
                <a:gd name="T6" fmla="*/ 97817 w 9357"/>
                <a:gd name="T7" fmla="*/ 90794 h 7858"/>
                <a:gd name="T8" fmla="*/ 189079 w 9357"/>
                <a:gd name="T9" fmla="*/ 143160 h 7858"/>
                <a:gd name="T10" fmla="*/ 278648 w 9357"/>
                <a:gd name="T11" fmla="*/ 282502 h 7858"/>
                <a:gd name="T12" fmla="*/ 286499 w 9357"/>
                <a:gd name="T13" fmla="*/ 282970 h 7858"/>
                <a:gd name="T14" fmla="*/ 308504 w 9357"/>
                <a:gd name="T15" fmla="*/ 146437 h 7858"/>
                <a:gd name="T16" fmla="*/ 129438 w 9357"/>
                <a:gd name="T17" fmla="*/ 432 h 7858"/>
                <a:gd name="T18" fmla="*/ 117913 w 9357"/>
                <a:gd name="T19" fmla="*/ 0 h 78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1" name="Google Shape;674;p35">
              <a:extLst>
                <a:ext uri="{FF2B5EF4-FFF2-40B4-BE49-F238E27FC236}">
                  <a16:creationId xmlns:a16="http://schemas.microsoft.com/office/drawing/2014/main" id="{A50D3180-5A26-451A-843B-CC19DFA3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337" y="1207174"/>
              <a:ext cx="342215" cy="291866"/>
            </a:xfrm>
            <a:custGeom>
              <a:avLst/>
              <a:gdLst>
                <a:gd name="T0" fmla="*/ 122703 w 9502"/>
                <a:gd name="T1" fmla="*/ 8968 h 8104"/>
                <a:gd name="T2" fmla="*/ 133688 w 9502"/>
                <a:gd name="T3" fmla="*/ 9400 h 8104"/>
                <a:gd name="T4" fmla="*/ 309009 w 9502"/>
                <a:gd name="T5" fmla="*/ 152488 h 8104"/>
                <a:gd name="T6" fmla="*/ 317869 w 9502"/>
                <a:gd name="T7" fmla="*/ 271373 h 8104"/>
                <a:gd name="T8" fmla="*/ 291254 w 9502"/>
                <a:gd name="T9" fmla="*/ 282898 h 8104"/>
                <a:gd name="T10" fmla="*/ 283799 w 9502"/>
                <a:gd name="T11" fmla="*/ 282430 h 8104"/>
                <a:gd name="T12" fmla="*/ 227183 w 9502"/>
                <a:gd name="T13" fmla="*/ 214254 h 8104"/>
                <a:gd name="T14" fmla="*/ 197579 w 9502"/>
                <a:gd name="T15" fmla="*/ 145357 h 8104"/>
                <a:gd name="T16" fmla="*/ 101995 w 9502"/>
                <a:gd name="T17" fmla="*/ 90830 h 8104"/>
                <a:gd name="T18" fmla="*/ 78801 w 9502"/>
                <a:gd name="T19" fmla="*/ 92955 h 8104"/>
                <a:gd name="T20" fmla="*/ 12425 w 9502"/>
                <a:gd name="T21" fmla="*/ 64791 h 8104"/>
                <a:gd name="T22" fmla="*/ 122703 w 9502"/>
                <a:gd name="T23" fmla="*/ 8968 h 8104"/>
                <a:gd name="T24" fmla="*/ 122667 w 9502"/>
                <a:gd name="T25" fmla="*/ 36 h 8104"/>
                <a:gd name="T26" fmla="*/ 900 w 9502"/>
                <a:gd name="T27" fmla="*/ 65655 h 8104"/>
                <a:gd name="T28" fmla="*/ 612 w 9502"/>
                <a:gd name="T29" fmla="*/ 69761 h 8104"/>
                <a:gd name="T30" fmla="*/ 4034 w 9502"/>
                <a:gd name="T31" fmla="*/ 72426 h 8104"/>
                <a:gd name="T32" fmla="*/ 74695 w 9502"/>
                <a:gd name="T33" fmla="*/ 101094 h 8104"/>
                <a:gd name="T34" fmla="*/ 77612 w 9502"/>
                <a:gd name="T35" fmla="*/ 102247 h 8104"/>
                <a:gd name="T36" fmla="*/ 78693 w 9502"/>
                <a:gd name="T37" fmla="*/ 102103 h 8104"/>
                <a:gd name="T38" fmla="*/ 102931 w 9502"/>
                <a:gd name="T39" fmla="*/ 99474 h 8104"/>
                <a:gd name="T40" fmla="*/ 189835 w 9502"/>
                <a:gd name="T41" fmla="*/ 149751 h 8104"/>
                <a:gd name="T42" fmla="*/ 218791 w 9502"/>
                <a:gd name="T43" fmla="*/ 217135 h 8104"/>
                <a:gd name="T44" fmla="*/ 282826 w 9502"/>
                <a:gd name="T45" fmla="*/ 291326 h 8104"/>
                <a:gd name="T46" fmla="*/ 291218 w 9502"/>
                <a:gd name="T47" fmla="*/ 291830 h 8104"/>
                <a:gd name="T48" fmla="*/ 324928 w 9502"/>
                <a:gd name="T49" fmla="*/ 276920 h 8104"/>
                <a:gd name="T50" fmla="*/ 317401 w 9502"/>
                <a:gd name="T51" fmla="*/ 149354 h 8104"/>
                <a:gd name="T52" fmla="*/ 134336 w 9502"/>
                <a:gd name="T53" fmla="*/ 504 h 8104"/>
                <a:gd name="T54" fmla="*/ 122667 w 9502"/>
                <a:gd name="T55" fmla="*/ 36 h 8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2" name="Google Shape;675;p35">
              <a:extLst>
                <a:ext uri="{FF2B5EF4-FFF2-40B4-BE49-F238E27FC236}">
                  <a16:creationId xmlns:a16="http://schemas.microsoft.com/office/drawing/2014/main" id="{B9047616-D1EF-4CB9-89C1-057A2BD4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470" y="3243922"/>
              <a:ext cx="144384" cy="43290"/>
            </a:xfrm>
            <a:custGeom>
              <a:avLst/>
              <a:gdLst>
                <a:gd name="T0" fmla="*/ 144384 w 4009"/>
                <a:gd name="T1" fmla="*/ 36 h 1202"/>
                <a:gd name="T2" fmla="*/ 61442 w 4009"/>
                <a:gd name="T3" fmla="*/ 8319 h 1202"/>
                <a:gd name="T4" fmla="*/ 6663 w 4009"/>
                <a:gd name="T5" fmla="*/ 19952 h 1202"/>
                <a:gd name="T6" fmla="*/ 82978 w 4009"/>
                <a:gd name="T7" fmla="*/ 43110 h 1202"/>
                <a:gd name="T8" fmla="*/ 84923 w 4009"/>
                <a:gd name="T9" fmla="*/ 43290 h 1202"/>
                <a:gd name="T10" fmla="*/ 144384 w 4009"/>
                <a:gd name="T11" fmla="*/ 36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3" name="Google Shape;676;p35">
              <a:extLst>
                <a:ext uri="{FF2B5EF4-FFF2-40B4-BE49-F238E27FC236}">
                  <a16:creationId xmlns:a16="http://schemas.microsoft.com/office/drawing/2014/main" id="{B691060D-217F-4548-B23A-BC5C33967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579" y="3237296"/>
              <a:ext cx="156413" cy="54419"/>
            </a:xfrm>
            <a:custGeom>
              <a:avLst/>
              <a:gdLst>
                <a:gd name="T0" fmla="*/ 131851 w 4343"/>
                <a:gd name="T1" fmla="*/ 12929 h 1511"/>
                <a:gd name="T2" fmla="*/ 131851 w 4343"/>
                <a:gd name="T3" fmla="*/ 12929 h 1511"/>
                <a:gd name="T4" fmla="*/ 84995 w 4343"/>
                <a:gd name="T5" fmla="*/ 45487 h 1511"/>
                <a:gd name="T6" fmla="*/ 83591 w 4343"/>
                <a:gd name="T7" fmla="*/ 45379 h 1511"/>
                <a:gd name="T8" fmla="*/ 10336 w 4343"/>
                <a:gd name="T9" fmla="*/ 24058 h 1511"/>
                <a:gd name="T10" fmla="*/ 9940 w 4343"/>
                <a:gd name="T11" fmla="*/ 23554 h 1511"/>
                <a:gd name="T12" fmla="*/ 53662 w 4343"/>
                <a:gd name="T13" fmla="*/ 19664 h 1511"/>
                <a:gd name="T14" fmla="*/ 61442 w 4343"/>
                <a:gd name="T15" fmla="*/ 19304 h 1511"/>
                <a:gd name="T16" fmla="*/ 131851 w 4343"/>
                <a:gd name="T17" fmla="*/ 12929 h 1511"/>
                <a:gd name="T18" fmla="*/ 156413 w 4343"/>
                <a:gd name="T19" fmla="*/ 0 h 1511"/>
                <a:gd name="T20" fmla="*/ 143520 w 4343"/>
                <a:gd name="T21" fmla="*/ 2269 h 1511"/>
                <a:gd name="T22" fmla="*/ 61189 w 4343"/>
                <a:gd name="T23" fmla="*/ 10408 h 1511"/>
                <a:gd name="T24" fmla="*/ 53302 w 4343"/>
                <a:gd name="T25" fmla="*/ 10769 h 1511"/>
                <a:gd name="T26" fmla="*/ 1549 w 4343"/>
                <a:gd name="T27" fmla="*/ 19664 h 1511"/>
                <a:gd name="T28" fmla="*/ 2809 w 4343"/>
                <a:gd name="T29" fmla="*/ 28956 h 1511"/>
                <a:gd name="T30" fmla="*/ 82114 w 4343"/>
                <a:gd name="T31" fmla="*/ 54131 h 1511"/>
                <a:gd name="T32" fmla="*/ 84743 w 4343"/>
                <a:gd name="T33" fmla="*/ 54383 h 1511"/>
                <a:gd name="T34" fmla="*/ 147517 w 4343"/>
                <a:gd name="T35" fmla="*/ 9652 h 1511"/>
                <a:gd name="T36" fmla="*/ 156413 w 4343"/>
                <a:gd name="T37" fmla="*/ 0 h 1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4" name="Google Shape;677;p35">
              <a:extLst>
                <a:ext uri="{FF2B5EF4-FFF2-40B4-BE49-F238E27FC236}">
                  <a16:creationId xmlns:a16="http://schemas.microsoft.com/office/drawing/2014/main" id="{AF6F13BF-CBD7-4986-AE79-C0BFA38F9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81" y="2409674"/>
              <a:ext cx="1565572" cy="1017388"/>
            </a:xfrm>
            <a:custGeom>
              <a:avLst/>
              <a:gdLst>
                <a:gd name="T0" fmla="*/ 1499268 w 43470"/>
                <a:gd name="T1" fmla="*/ 0 h 28249"/>
                <a:gd name="T2" fmla="*/ 1349878 w 43470"/>
                <a:gd name="T3" fmla="*/ 136101 h 28249"/>
                <a:gd name="T4" fmla="*/ 1121111 w 43470"/>
                <a:gd name="T5" fmla="*/ 656842 h 28249"/>
                <a:gd name="T6" fmla="*/ 440968 w 43470"/>
                <a:gd name="T7" fmla="*/ 772990 h 28249"/>
                <a:gd name="T8" fmla="*/ 248503 w 43470"/>
                <a:gd name="T9" fmla="*/ 826148 h 28249"/>
                <a:gd name="T10" fmla="*/ 43110 w 43470"/>
                <a:gd name="T11" fmla="*/ 949788 h 28249"/>
                <a:gd name="T12" fmla="*/ 47432 w 43470"/>
                <a:gd name="T13" fmla="*/ 950076 h 28249"/>
                <a:gd name="T14" fmla="*/ 116581 w 43470"/>
                <a:gd name="T15" fmla="*/ 927170 h 28249"/>
                <a:gd name="T16" fmla="*/ 116581 w 43470"/>
                <a:gd name="T17" fmla="*/ 927170 h 28249"/>
                <a:gd name="T18" fmla="*/ 39472 w 43470"/>
                <a:gd name="T19" fmla="*/ 985407 h 28249"/>
                <a:gd name="T20" fmla="*/ 46964 w 43470"/>
                <a:gd name="T21" fmla="*/ 988036 h 28249"/>
                <a:gd name="T22" fmla="*/ 182200 w 43470"/>
                <a:gd name="T23" fmla="*/ 935526 h 28249"/>
                <a:gd name="T24" fmla="*/ 182200 w 43470"/>
                <a:gd name="T25" fmla="*/ 935526 h 28249"/>
                <a:gd name="T26" fmla="*/ 85716 w 43470"/>
                <a:gd name="T27" fmla="*/ 1010977 h 28249"/>
                <a:gd name="T28" fmla="*/ 94287 w 43470"/>
                <a:gd name="T29" fmla="*/ 1011698 h 28249"/>
                <a:gd name="T30" fmla="*/ 159042 w 43470"/>
                <a:gd name="T31" fmla="*/ 985407 h 28249"/>
                <a:gd name="T32" fmla="*/ 224049 w 43470"/>
                <a:gd name="T33" fmla="*/ 956451 h 28249"/>
                <a:gd name="T34" fmla="*/ 224049 w 43470"/>
                <a:gd name="T35" fmla="*/ 956451 h 28249"/>
                <a:gd name="T36" fmla="*/ 164156 w 43470"/>
                <a:gd name="T37" fmla="*/ 1008312 h 28249"/>
                <a:gd name="T38" fmla="*/ 167398 w 43470"/>
                <a:gd name="T39" fmla="*/ 1017388 h 28249"/>
                <a:gd name="T40" fmla="*/ 197362 w 43470"/>
                <a:gd name="T41" fmla="*/ 1008312 h 28249"/>
                <a:gd name="T42" fmla="*/ 305011 w 43470"/>
                <a:gd name="T43" fmla="*/ 952165 h 28249"/>
                <a:gd name="T44" fmla="*/ 384568 w 43470"/>
                <a:gd name="T45" fmla="*/ 899043 h 28249"/>
                <a:gd name="T46" fmla="*/ 437690 w 43470"/>
                <a:gd name="T47" fmla="*/ 852691 h 28249"/>
                <a:gd name="T48" fmla="*/ 804827 w 43470"/>
                <a:gd name="T49" fmla="*/ 858238 h 28249"/>
                <a:gd name="T50" fmla="*/ 955190 w 43470"/>
                <a:gd name="T51" fmla="*/ 855933 h 28249"/>
                <a:gd name="T52" fmla="*/ 1257032 w 43470"/>
                <a:gd name="T53" fmla="*/ 772990 h 28249"/>
                <a:gd name="T54" fmla="*/ 1525811 w 43470"/>
                <a:gd name="T55" fmla="*/ 232333 h 28249"/>
                <a:gd name="T56" fmla="*/ 1499268 w 43470"/>
                <a:gd name="T57" fmla="*/ 0 h 28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5" name="Google Shape;678;p35">
              <a:extLst>
                <a:ext uri="{FF2B5EF4-FFF2-40B4-BE49-F238E27FC236}">
                  <a16:creationId xmlns:a16="http://schemas.microsoft.com/office/drawing/2014/main" id="{D6A46EBA-4A72-4F4A-A578-A17E298A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570" y="2407549"/>
              <a:ext cx="1539137" cy="1023978"/>
            </a:xfrm>
            <a:custGeom>
              <a:avLst/>
              <a:gdLst>
                <a:gd name="T0" fmla="*/ 1464154 w 42736"/>
                <a:gd name="T1" fmla="*/ 4394 h 28432"/>
                <a:gd name="T2" fmla="*/ 1222709 w 42736"/>
                <a:gd name="T3" fmla="*/ 771981 h 28432"/>
                <a:gd name="T4" fmla="*/ 776375 w 42736"/>
                <a:gd name="T5" fmla="*/ 855932 h 28432"/>
                <a:gd name="T6" fmla="*/ 404881 w 42736"/>
                <a:gd name="T7" fmla="*/ 850314 h 28432"/>
                <a:gd name="T8" fmla="*/ 292982 w 42736"/>
                <a:gd name="T9" fmla="*/ 936894 h 28432"/>
                <a:gd name="T10" fmla="*/ 164805 w 42736"/>
                <a:gd name="T11" fmla="*/ 1006151 h 28432"/>
                <a:gd name="T12" fmla="*/ 136353 w 42736"/>
                <a:gd name="T13" fmla="*/ 1015082 h 28432"/>
                <a:gd name="T14" fmla="*/ 137109 w 42736"/>
                <a:gd name="T15" fmla="*/ 1012057 h 28432"/>
                <a:gd name="T16" fmla="*/ 219908 w 42736"/>
                <a:gd name="T17" fmla="*/ 945898 h 28432"/>
                <a:gd name="T18" fmla="*/ 125188 w 42736"/>
                <a:gd name="T19" fmla="*/ 983893 h 28432"/>
                <a:gd name="T20" fmla="*/ 56291 w 42736"/>
                <a:gd name="T21" fmla="*/ 1008816 h 28432"/>
                <a:gd name="T22" fmla="*/ 148994 w 42736"/>
                <a:gd name="T23" fmla="*/ 933760 h 28432"/>
                <a:gd name="T24" fmla="*/ 12173 w 42736"/>
                <a:gd name="T25" fmla="*/ 985118 h 28432"/>
                <a:gd name="T26" fmla="*/ 110026 w 42736"/>
                <a:gd name="T27" fmla="*/ 921731 h 28432"/>
                <a:gd name="T28" fmla="*/ 81358 w 42736"/>
                <a:gd name="T29" fmla="*/ 926233 h 28432"/>
                <a:gd name="T30" fmla="*/ 12569 w 42736"/>
                <a:gd name="T31" fmla="*/ 947518 h 28432"/>
                <a:gd name="T32" fmla="*/ 183821 w 42736"/>
                <a:gd name="T33" fmla="*/ 850062 h 28432"/>
                <a:gd name="T34" fmla="*/ 409779 w 42736"/>
                <a:gd name="T35" fmla="*/ 779616 h 28432"/>
                <a:gd name="T36" fmla="*/ 1093055 w 42736"/>
                <a:gd name="T37" fmla="*/ 662964 h 28432"/>
                <a:gd name="T38" fmla="*/ 1314692 w 42736"/>
                <a:gd name="T39" fmla="*/ 136317 h 28432"/>
                <a:gd name="T40" fmla="*/ 409779 w 42736"/>
                <a:gd name="T41" fmla="*/ 770721 h 28432"/>
                <a:gd name="T42" fmla="*/ 179823 w 42736"/>
                <a:gd name="T43" fmla="*/ 842030 h 28432"/>
                <a:gd name="T44" fmla="*/ 11309 w 42736"/>
                <a:gd name="T45" fmla="*/ 956306 h 28432"/>
                <a:gd name="T46" fmla="*/ 33350 w 42736"/>
                <a:gd name="T47" fmla="*/ 954037 h 28432"/>
                <a:gd name="T48" fmla="*/ 3782 w 42736"/>
                <a:gd name="T49" fmla="*/ 981985 h 28432"/>
                <a:gd name="T50" fmla="*/ 15955 w 42736"/>
                <a:gd name="T51" fmla="*/ 994014 h 28432"/>
                <a:gd name="T52" fmla="*/ 87012 w 42736"/>
                <a:gd name="T53" fmla="*/ 972477 h 28432"/>
                <a:gd name="T54" fmla="*/ 53770 w 42736"/>
                <a:gd name="T55" fmla="*/ 1017459 h 28432"/>
                <a:gd name="T56" fmla="*/ 130338 w 42736"/>
                <a:gd name="T57" fmla="*/ 991132 h 28432"/>
                <a:gd name="T58" fmla="*/ 164156 w 42736"/>
                <a:gd name="T59" fmla="*/ 973485 h 28432"/>
                <a:gd name="T60" fmla="*/ 129330 w 42736"/>
                <a:gd name="T61" fmla="*/ 1021457 h 28432"/>
                <a:gd name="T62" fmla="*/ 158034 w 42736"/>
                <a:gd name="T63" fmla="*/ 1018072 h 28432"/>
                <a:gd name="T64" fmla="*/ 276451 w 42736"/>
                <a:gd name="T65" fmla="*/ 957818 h 28432"/>
                <a:gd name="T66" fmla="*/ 356260 w 42736"/>
                <a:gd name="T67" fmla="*/ 904552 h 28432"/>
                <a:gd name="T68" fmla="*/ 776699 w 42736"/>
                <a:gd name="T69" fmla="*/ 864792 h 28432"/>
                <a:gd name="T70" fmla="*/ 1229012 w 42736"/>
                <a:gd name="T71" fmla="*/ 778248 h 28432"/>
                <a:gd name="T72" fmla="*/ 1471969 w 42736"/>
                <a:gd name="T73" fmla="*/ 0 h 28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6" name="Google Shape;679;p35">
              <a:extLst>
                <a:ext uri="{FF2B5EF4-FFF2-40B4-BE49-F238E27FC236}">
                  <a16:creationId xmlns:a16="http://schemas.microsoft.com/office/drawing/2014/main" id="{87D629F5-F2EA-4B0B-BCE5-011A4CABA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18" y="2523949"/>
              <a:ext cx="1092551" cy="739568"/>
            </a:xfrm>
            <a:custGeom>
              <a:avLst/>
              <a:gdLst>
                <a:gd name="T0" fmla="*/ 1088265 w 30336"/>
                <a:gd name="T1" fmla="*/ 0 h 20535"/>
                <a:gd name="T2" fmla="*/ 1069573 w 30336"/>
                <a:gd name="T3" fmla="*/ 11813 h 20535"/>
                <a:gd name="T4" fmla="*/ 907830 w 30336"/>
                <a:gd name="T5" fmla="*/ 363031 h 20535"/>
                <a:gd name="T6" fmla="*/ 615748 w 30336"/>
                <a:gd name="T7" fmla="*/ 674741 h 20535"/>
                <a:gd name="T8" fmla="*/ 36 w 30336"/>
                <a:gd name="T9" fmla="*/ 734022 h 20535"/>
                <a:gd name="T10" fmla="*/ 1261 w 30336"/>
                <a:gd name="T11" fmla="*/ 734310 h 20535"/>
                <a:gd name="T12" fmla="*/ 355000 w 30336"/>
                <a:gd name="T13" fmla="*/ 739568 h 20535"/>
                <a:gd name="T14" fmla="*/ 503598 w 30336"/>
                <a:gd name="T15" fmla="*/ 737299 h 20535"/>
                <a:gd name="T16" fmla="*/ 802558 w 30336"/>
                <a:gd name="T17" fmla="*/ 655581 h 20535"/>
                <a:gd name="T18" fmla="*/ 1070330 w 30336"/>
                <a:gd name="T19" fmla="*/ 116436 h 20535"/>
                <a:gd name="T20" fmla="*/ 1088265 w 30336"/>
                <a:gd name="T21" fmla="*/ 0 h 205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7" name="Google Shape;680;p35">
              <a:extLst>
                <a:ext uri="{FF2B5EF4-FFF2-40B4-BE49-F238E27FC236}">
                  <a16:creationId xmlns:a16="http://schemas.microsoft.com/office/drawing/2014/main" id="{4E65DE3D-5E40-4380-B953-6632F43DB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816" y="2409674"/>
              <a:ext cx="289128" cy="303246"/>
            </a:xfrm>
            <a:custGeom>
              <a:avLst/>
              <a:gdLst>
                <a:gd name="T0" fmla="*/ 222824 w 8028"/>
                <a:gd name="T1" fmla="*/ 0 h 8420"/>
                <a:gd name="T2" fmla="*/ 69437 w 8028"/>
                <a:gd name="T3" fmla="*/ 122919 h 8420"/>
                <a:gd name="T4" fmla="*/ 0 w 8028"/>
                <a:gd name="T5" fmla="*/ 303246 h 8420"/>
                <a:gd name="T6" fmla="*/ 131815 w 8028"/>
                <a:gd name="T7" fmla="*/ 265754 h 8420"/>
                <a:gd name="T8" fmla="*/ 223797 w 8028"/>
                <a:gd name="T9" fmla="*/ 294206 h 8420"/>
                <a:gd name="T10" fmla="*/ 249367 w 8028"/>
                <a:gd name="T11" fmla="*/ 232333 h 8420"/>
                <a:gd name="T12" fmla="*/ 222824 w 8028"/>
                <a:gd name="T13" fmla="*/ 0 h 8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8" name="Google Shape;681;p35">
              <a:extLst>
                <a:ext uri="{FF2B5EF4-FFF2-40B4-BE49-F238E27FC236}">
                  <a16:creationId xmlns:a16="http://schemas.microsoft.com/office/drawing/2014/main" id="{6C4911B2-76AB-45B5-84E6-744E0617C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62" y="2405244"/>
              <a:ext cx="298636" cy="312178"/>
            </a:xfrm>
            <a:custGeom>
              <a:avLst/>
              <a:gdLst>
                <a:gd name="T0" fmla="*/ 227506 w 8292"/>
                <a:gd name="T1" fmla="*/ 0 h 8668"/>
                <a:gd name="T2" fmla="*/ 225310 w 8292"/>
                <a:gd name="T3" fmla="*/ 576 h 8668"/>
                <a:gd name="T4" fmla="*/ 223653 w 8292"/>
                <a:gd name="T5" fmla="*/ 6699 h 8668"/>
                <a:gd name="T6" fmla="*/ 249980 w 8292"/>
                <a:gd name="T7" fmla="*/ 235142 h 8668"/>
                <a:gd name="T8" fmla="*/ 226678 w 8292"/>
                <a:gd name="T9" fmla="*/ 291866 h 8668"/>
                <a:gd name="T10" fmla="*/ 136677 w 8292"/>
                <a:gd name="T11" fmla="*/ 265719 h 8668"/>
                <a:gd name="T12" fmla="*/ 13145 w 8292"/>
                <a:gd name="T13" fmla="*/ 298384 h 8668"/>
                <a:gd name="T14" fmla="*/ 78441 w 8292"/>
                <a:gd name="T15" fmla="*/ 129006 h 8668"/>
                <a:gd name="T16" fmla="*/ 75847 w 8292"/>
                <a:gd name="T17" fmla="*/ 123243 h 8668"/>
                <a:gd name="T18" fmla="*/ 74227 w 8292"/>
                <a:gd name="T19" fmla="*/ 122919 h 8668"/>
                <a:gd name="T20" fmla="*/ 70049 w 8292"/>
                <a:gd name="T21" fmla="*/ 125728 h 8668"/>
                <a:gd name="T22" fmla="*/ 648 w 8292"/>
                <a:gd name="T23" fmla="*/ 306055 h 8668"/>
                <a:gd name="T24" fmla="*/ 1873 w 8292"/>
                <a:gd name="T25" fmla="*/ 311062 h 8668"/>
                <a:gd name="T26" fmla="*/ 4754 w 8292"/>
                <a:gd name="T27" fmla="*/ 312178 h 8668"/>
                <a:gd name="T28" fmla="*/ 6915 w 8292"/>
                <a:gd name="T29" fmla="*/ 311530 h 8668"/>
                <a:gd name="T30" fmla="*/ 136533 w 8292"/>
                <a:gd name="T31" fmla="*/ 274686 h 8668"/>
                <a:gd name="T32" fmla="*/ 226066 w 8292"/>
                <a:gd name="T33" fmla="*/ 302274 h 8668"/>
                <a:gd name="T34" fmla="*/ 228875 w 8292"/>
                <a:gd name="T35" fmla="*/ 303138 h 8668"/>
                <a:gd name="T36" fmla="*/ 229847 w 8292"/>
                <a:gd name="T37" fmla="*/ 303030 h 8668"/>
                <a:gd name="T38" fmla="*/ 232693 w 8292"/>
                <a:gd name="T39" fmla="*/ 300401 h 8668"/>
                <a:gd name="T40" fmla="*/ 258263 w 8292"/>
                <a:gd name="T41" fmla="*/ 238239 h 8668"/>
                <a:gd name="T42" fmla="*/ 231468 w 8292"/>
                <a:gd name="T43" fmla="*/ 2305 h 8668"/>
                <a:gd name="T44" fmla="*/ 227506 w 8292"/>
                <a:gd name="T45" fmla="*/ 0 h 86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89" name="Google Shape;682;p35">
              <a:extLst>
                <a:ext uri="{FF2B5EF4-FFF2-40B4-BE49-F238E27FC236}">
                  <a16:creationId xmlns:a16="http://schemas.microsoft.com/office/drawing/2014/main" id="{66D2347B-AF63-4F76-A85A-56536BDF4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031" y="2844734"/>
              <a:ext cx="716879" cy="353487"/>
            </a:xfrm>
            <a:custGeom>
              <a:avLst/>
              <a:gdLst>
                <a:gd name="T0" fmla="*/ 281169 w 19905"/>
                <a:gd name="T1" fmla="*/ 0 h 9815"/>
                <a:gd name="T2" fmla="*/ 0 w 19905"/>
                <a:gd name="T3" fmla="*/ 99834 h 9815"/>
                <a:gd name="T4" fmla="*/ 393464 w 19905"/>
                <a:gd name="T5" fmla="*/ 353487 h 9815"/>
                <a:gd name="T6" fmla="*/ 716879 w 19905"/>
                <a:gd name="T7" fmla="*/ 221528 h 9815"/>
                <a:gd name="T8" fmla="*/ 281169 w 19905"/>
                <a:gd name="T9" fmla="*/ 0 h 9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0" name="Google Shape;683;p35">
              <a:extLst>
                <a:ext uri="{FF2B5EF4-FFF2-40B4-BE49-F238E27FC236}">
                  <a16:creationId xmlns:a16="http://schemas.microsoft.com/office/drawing/2014/main" id="{81E653E8-79C0-440F-99BD-7E93E5A39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93" y="2840232"/>
              <a:ext cx="726062" cy="362527"/>
            </a:xfrm>
            <a:custGeom>
              <a:avLst/>
              <a:gdLst>
                <a:gd name="T0" fmla="*/ 285347 w 20160"/>
                <a:gd name="T1" fmla="*/ 9400 h 10066"/>
                <a:gd name="T2" fmla="*/ 710756 w 20160"/>
                <a:gd name="T3" fmla="*/ 225562 h 10066"/>
                <a:gd name="T4" fmla="*/ 398362 w 20160"/>
                <a:gd name="T5" fmla="*/ 352947 h 10066"/>
                <a:gd name="T6" fmla="*/ 14694 w 20160"/>
                <a:gd name="T7" fmla="*/ 105488 h 10066"/>
                <a:gd name="T8" fmla="*/ 285347 w 20160"/>
                <a:gd name="T9" fmla="*/ 9400 h 10066"/>
                <a:gd name="T10" fmla="*/ 285599 w 20160"/>
                <a:gd name="T11" fmla="*/ 36 h 10066"/>
                <a:gd name="T12" fmla="*/ 284230 w 20160"/>
                <a:gd name="T13" fmla="*/ 252 h 10066"/>
                <a:gd name="T14" fmla="*/ 3025 w 20160"/>
                <a:gd name="T15" fmla="*/ 100230 h 10066"/>
                <a:gd name="T16" fmla="*/ 144 w 20160"/>
                <a:gd name="T17" fmla="*/ 103867 h 10066"/>
                <a:gd name="T18" fmla="*/ 2161 w 20160"/>
                <a:gd name="T19" fmla="*/ 108117 h 10066"/>
                <a:gd name="T20" fmla="*/ 395480 w 20160"/>
                <a:gd name="T21" fmla="*/ 361735 h 10066"/>
                <a:gd name="T22" fmla="*/ 398002 w 20160"/>
                <a:gd name="T23" fmla="*/ 362491 h 10066"/>
                <a:gd name="T24" fmla="*/ 399622 w 20160"/>
                <a:gd name="T25" fmla="*/ 362095 h 10066"/>
                <a:gd name="T26" fmla="*/ 723145 w 20160"/>
                <a:gd name="T27" fmla="*/ 230172 h 10066"/>
                <a:gd name="T28" fmla="*/ 725918 w 20160"/>
                <a:gd name="T29" fmla="*/ 226138 h 10066"/>
                <a:gd name="T30" fmla="*/ 723541 w 20160"/>
                <a:gd name="T31" fmla="*/ 222032 h 10066"/>
                <a:gd name="T32" fmla="*/ 287724 w 20160"/>
                <a:gd name="T33" fmla="*/ 468 h 10066"/>
                <a:gd name="T34" fmla="*/ 285599 w 20160"/>
                <a:gd name="T35" fmla="*/ 36 h 100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1" name="Google Shape;684;p35">
              <a:extLst>
                <a:ext uri="{FF2B5EF4-FFF2-40B4-BE49-F238E27FC236}">
                  <a16:creationId xmlns:a16="http://schemas.microsoft.com/office/drawing/2014/main" id="{E0EE4184-43F9-47AE-90FD-3E997DDD2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33" y="2889536"/>
              <a:ext cx="161779" cy="59857"/>
            </a:xfrm>
            <a:custGeom>
              <a:avLst/>
              <a:gdLst>
                <a:gd name="T0" fmla="*/ 159330 w 4492"/>
                <a:gd name="T1" fmla="*/ 0 h 1662"/>
                <a:gd name="T2" fmla="*/ 158538 w 4492"/>
                <a:gd name="T3" fmla="*/ 180 h 1662"/>
                <a:gd name="T4" fmla="*/ 1765 w 4492"/>
                <a:gd name="T5" fmla="*/ 55427 h 1662"/>
                <a:gd name="T6" fmla="*/ 396 w 4492"/>
                <a:gd name="T7" fmla="*/ 58308 h 1662"/>
                <a:gd name="T8" fmla="*/ 2521 w 4492"/>
                <a:gd name="T9" fmla="*/ 59821 h 1662"/>
                <a:gd name="T10" fmla="*/ 3277 w 4492"/>
                <a:gd name="T11" fmla="*/ 59713 h 1662"/>
                <a:gd name="T12" fmla="*/ 160050 w 4492"/>
                <a:gd name="T13" fmla="*/ 4322 h 1662"/>
                <a:gd name="T14" fmla="*/ 161383 w 4492"/>
                <a:gd name="T15" fmla="*/ 1441 h 1662"/>
                <a:gd name="T16" fmla="*/ 159330 w 4492"/>
                <a:gd name="T17" fmla="*/ 0 h 16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2" name="Google Shape;685;p35">
              <a:extLst>
                <a:ext uri="{FF2B5EF4-FFF2-40B4-BE49-F238E27FC236}">
                  <a16:creationId xmlns:a16="http://schemas.microsoft.com/office/drawing/2014/main" id="{CB39DC4E-5BB9-4B23-A966-1E6922B24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159" y="2963295"/>
              <a:ext cx="518544" cy="182776"/>
            </a:xfrm>
            <a:custGeom>
              <a:avLst/>
              <a:gdLst>
                <a:gd name="T0" fmla="*/ 2521 w 14398"/>
                <a:gd name="T1" fmla="*/ 0 h 5075"/>
                <a:gd name="T2" fmla="*/ 648 w 14398"/>
                <a:gd name="T3" fmla="*/ 1116 h 5075"/>
                <a:gd name="T4" fmla="*/ 1405 w 14398"/>
                <a:gd name="T5" fmla="*/ 4106 h 5075"/>
                <a:gd name="T6" fmla="*/ 284230 w 14398"/>
                <a:gd name="T7" fmla="*/ 182416 h 5075"/>
                <a:gd name="T8" fmla="*/ 285347 w 14398"/>
                <a:gd name="T9" fmla="*/ 182776 h 5075"/>
                <a:gd name="T10" fmla="*/ 286247 w 14398"/>
                <a:gd name="T11" fmla="*/ 182668 h 5075"/>
                <a:gd name="T12" fmla="*/ 516815 w 14398"/>
                <a:gd name="T13" fmla="*/ 93459 h 5075"/>
                <a:gd name="T14" fmla="*/ 518040 w 14398"/>
                <a:gd name="T15" fmla="*/ 90578 h 5075"/>
                <a:gd name="T16" fmla="*/ 515915 w 14398"/>
                <a:gd name="T17" fmla="*/ 89209 h 5075"/>
                <a:gd name="T18" fmla="*/ 515159 w 14398"/>
                <a:gd name="T19" fmla="*/ 89317 h 5075"/>
                <a:gd name="T20" fmla="*/ 285599 w 14398"/>
                <a:gd name="T21" fmla="*/ 178022 h 5075"/>
                <a:gd name="T22" fmla="*/ 3782 w 14398"/>
                <a:gd name="T23" fmla="*/ 360 h 5075"/>
                <a:gd name="T24" fmla="*/ 2521 w 14398"/>
                <a:gd name="T25" fmla="*/ 0 h 5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3" name="Google Shape;686;p35">
              <a:extLst>
                <a:ext uri="{FF2B5EF4-FFF2-40B4-BE49-F238E27FC236}">
                  <a16:creationId xmlns:a16="http://schemas.microsoft.com/office/drawing/2014/main" id="{0833FA1A-4C1B-4BFE-B771-EB661F9A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197" y="2772164"/>
              <a:ext cx="640959" cy="186666"/>
            </a:xfrm>
            <a:custGeom>
              <a:avLst/>
              <a:gdLst>
                <a:gd name="T0" fmla="*/ 618378 w 17797"/>
                <a:gd name="T1" fmla="*/ 0 h 5183"/>
                <a:gd name="T2" fmla="*/ 260497 w 17797"/>
                <a:gd name="T3" fmla="*/ 103399 h 5183"/>
                <a:gd name="T4" fmla="*/ 214001 w 17797"/>
                <a:gd name="T5" fmla="*/ 111683 h 5183"/>
                <a:gd name="T6" fmla="*/ 96268 w 17797"/>
                <a:gd name="T7" fmla="*/ 53626 h 5183"/>
                <a:gd name="T8" fmla="*/ 65439 w 17797"/>
                <a:gd name="T9" fmla="*/ 43830 h 5183"/>
                <a:gd name="T10" fmla="*/ 26579 w 17797"/>
                <a:gd name="T11" fmla="*/ 53626 h 5183"/>
                <a:gd name="T12" fmla="*/ 28200 w 17797"/>
                <a:gd name="T13" fmla="*/ 106641 h 5183"/>
                <a:gd name="T14" fmla="*/ 36663 w 17797"/>
                <a:gd name="T15" fmla="*/ 106641 h 5183"/>
                <a:gd name="T16" fmla="*/ 92847 w 17797"/>
                <a:gd name="T17" fmla="*/ 131599 h 5183"/>
                <a:gd name="T18" fmla="*/ 147625 w 17797"/>
                <a:gd name="T19" fmla="*/ 181336 h 5183"/>
                <a:gd name="T20" fmla="*/ 179967 w 17797"/>
                <a:gd name="T21" fmla="*/ 186630 h 5183"/>
                <a:gd name="T22" fmla="*/ 228947 w 17797"/>
                <a:gd name="T23" fmla="*/ 181336 h 5183"/>
                <a:gd name="T24" fmla="*/ 631019 w 17797"/>
                <a:gd name="T25" fmla="*/ 153892 h 5183"/>
                <a:gd name="T26" fmla="*/ 618378 w 17797"/>
                <a:gd name="T27" fmla="*/ 0 h 5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4" name="Google Shape;687;p35">
              <a:extLst>
                <a:ext uri="{FF2B5EF4-FFF2-40B4-BE49-F238E27FC236}">
                  <a16:creationId xmlns:a16="http://schemas.microsoft.com/office/drawing/2014/main" id="{77E8439E-5BCB-4B3E-84D6-37B4FA51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87" y="2767734"/>
              <a:ext cx="641679" cy="195525"/>
            </a:xfrm>
            <a:custGeom>
              <a:avLst/>
              <a:gdLst>
                <a:gd name="T0" fmla="*/ 611354 w 17817"/>
                <a:gd name="T1" fmla="*/ 10084 h 5429"/>
                <a:gd name="T2" fmla="*/ 623491 w 17817"/>
                <a:gd name="T3" fmla="*/ 154072 h 5429"/>
                <a:gd name="T4" fmla="*/ 224301 w 17817"/>
                <a:gd name="T5" fmla="*/ 181371 h 5429"/>
                <a:gd name="T6" fmla="*/ 223185 w 17817"/>
                <a:gd name="T7" fmla="*/ 181623 h 5429"/>
                <a:gd name="T8" fmla="*/ 175933 w 17817"/>
                <a:gd name="T9" fmla="*/ 186593 h 5429"/>
                <a:gd name="T10" fmla="*/ 145465 w 17817"/>
                <a:gd name="T11" fmla="*/ 181767 h 5429"/>
                <a:gd name="T12" fmla="*/ 120182 w 17817"/>
                <a:gd name="T13" fmla="*/ 161059 h 5429"/>
                <a:gd name="T14" fmla="*/ 91838 w 17817"/>
                <a:gd name="T15" fmla="*/ 132643 h 5429"/>
                <a:gd name="T16" fmla="*/ 31477 w 17817"/>
                <a:gd name="T17" fmla="*/ 106676 h 5429"/>
                <a:gd name="T18" fmla="*/ 24310 w 17817"/>
                <a:gd name="T19" fmla="*/ 106676 h 5429"/>
                <a:gd name="T20" fmla="*/ 12029 w 17817"/>
                <a:gd name="T21" fmla="*/ 96664 h 5429"/>
                <a:gd name="T22" fmla="*/ 24418 w 17817"/>
                <a:gd name="T23" fmla="*/ 62090 h 5429"/>
                <a:gd name="T24" fmla="*/ 61622 w 17817"/>
                <a:gd name="T25" fmla="*/ 52654 h 5429"/>
                <a:gd name="T26" fmla="*/ 89713 w 17817"/>
                <a:gd name="T27" fmla="*/ 61586 h 5429"/>
                <a:gd name="T28" fmla="*/ 208383 w 17817"/>
                <a:gd name="T29" fmla="*/ 120218 h 5429"/>
                <a:gd name="T30" fmla="*/ 210508 w 17817"/>
                <a:gd name="T31" fmla="*/ 120614 h 5429"/>
                <a:gd name="T32" fmla="*/ 257651 w 17817"/>
                <a:gd name="T33" fmla="*/ 112186 h 5429"/>
                <a:gd name="T34" fmla="*/ 611354 w 17817"/>
                <a:gd name="T35" fmla="*/ 10084 h 5429"/>
                <a:gd name="T36" fmla="*/ 614380 w 17817"/>
                <a:gd name="T37" fmla="*/ 0 h 5429"/>
                <a:gd name="T38" fmla="*/ 613263 w 17817"/>
                <a:gd name="T39" fmla="*/ 180 h 5429"/>
                <a:gd name="T40" fmla="*/ 255634 w 17817"/>
                <a:gd name="T41" fmla="*/ 103435 h 5429"/>
                <a:gd name="T42" fmla="*/ 210868 w 17817"/>
                <a:gd name="T43" fmla="*/ 111610 h 5429"/>
                <a:gd name="T44" fmla="*/ 94972 w 17817"/>
                <a:gd name="T45" fmla="*/ 54455 h 5429"/>
                <a:gd name="T46" fmla="*/ 61370 w 17817"/>
                <a:gd name="T47" fmla="*/ 43830 h 5429"/>
                <a:gd name="T48" fmla="*/ 20817 w 17817"/>
                <a:gd name="T49" fmla="*/ 53950 h 5429"/>
                <a:gd name="T50" fmla="*/ 3385 w 17817"/>
                <a:gd name="T51" fmla="*/ 98537 h 5429"/>
                <a:gd name="T52" fmla="*/ 24310 w 17817"/>
                <a:gd name="T53" fmla="*/ 115608 h 5429"/>
                <a:gd name="T54" fmla="*/ 28956 w 17817"/>
                <a:gd name="T55" fmla="*/ 115608 h 5429"/>
                <a:gd name="T56" fmla="*/ 33422 w 17817"/>
                <a:gd name="T57" fmla="*/ 115572 h 5429"/>
                <a:gd name="T58" fmla="*/ 86076 w 17817"/>
                <a:gd name="T59" fmla="*/ 139414 h 5429"/>
                <a:gd name="T60" fmla="*/ 113411 w 17817"/>
                <a:gd name="T61" fmla="*/ 166821 h 5429"/>
                <a:gd name="T62" fmla="*/ 141971 w 17817"/>
                <a:gd name="T63" fmla="*/ 189907 h 5429"/>
                <a:gd name="T64" fmla="*/ 176041 w 17817"/>
                <a:gd name="T65" fmla="*/ 195525 h 5429"/>
                <a:gd name="T66" fmla="*/ 224697 w 17817"/>
                <a:gd name="T67" fmla="*/ 190375 h 5429"/>
                <a:gd name="T68" fmla="*/ 225778 w 17817"/>
                <a:gd name="T69" fmla="*/ 190159 h 5429"/>
                <a:gd name="T70" fmla="*/ 627381 w 17817"/>
                <a:gd name="T71" fmla="*/ 162715 h 5429"/>
                <a:gd name="T72" fmla="*/ 631523 w 17817"/>
                <a:gd name="T73" fmla="*/ 159330 h 5429"/>
                <a:gd name="T74" fmla="*/ 618737 w 17817"/>
                <a:gd name="T75" fmla="*/ 3349 h 5429"/>
                <a:gd name="T76" fmla="*/ 616613 w 17817"/>
                <a:gd name="T77" fmla="*/ 576 h 5429"/>
                <a:gd name="T78" fmla="*/ 614380 w 17817"/>
                <a:gd name="T79" fmla="*/ 0 h 5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5" name="Google Shape;688;p35">
              <a:extLst>
                <a:ext uri="{FF2B5EF4-FFF2-40B4-BE49-F238E27FC236}">
                  <a16:creationId xmlns:a16="http://schemas.microsoft.com/office/drawing/2014/main" id="{93985DF4-B8D3-40C1-AE40-82B35652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59" y="2821900"/>
              <a:ext cx="385216" cy="125332"/>
            </a:xfrm>
            <a:custGeom>
              <a:avLst/>
              <a:gdLst>
                <a:gd name="T0" fmla="*/ 376825 w 10696"/>
                <a:gd name="T1" fmla="*/ 36 h 3480"/>
                <a:gd name="T2" fmla="*/ 36 w 10696"/>
                <a:gd name="T3" fmla="*/ 125332 h 3480"/>
                <a:gd name="T4" fmla="*/ 379418 w 10696"/>
                <a:gd name="T5" fmla="*/ 99905 h 3480"/>
                <a:gd name="T6" fmla="*/ 376825 w 10696"/>
                <a:gd name="T7" fmla="*/ 36 h 3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6" name="Google Shape;689;p35">
              <a:extLst>
                <a:ext uri="{FF2B5EF4-FFF2-40B4-BE49-F238E27FC236}">
                  <a16:creationId xmlns:a16="http://schemas.microsoft.com/office/drawing/2014/main" id="{E83FCC35-9E78-4D96-9E61-80974A2E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425" y="2880532"/>
              <a:ext cx="56976" cy="59605"/>
            </a:xfrm>
            <a:custGeom>
              <a:avLst/>
              <a:gdLst>
                <a:gd name="T0" fmla="*/ 50313 w 1582"/>
                <a:gd name="T1" fmla="*/ 36 h 1655"/>
                <a:gd name="T2" fmla="*/ 5438 w 1582"/>
                <a:gd name="T3" fmla="*/ 43146 h 1655"/>
                <a:gd name="T4" fmla="*/ 8932 w 1582"/>
                <a:gd name="T5" fmla="*/ 59569 h 1655"/>
                <a:gd name="T6" fmla="*/ 22077 w 1582"/>
                <a:gd name="T7" fmla="*/ 54779 h 1655"/>
                <a:gd name="T8" fmla="*/ 56940 w 1582"/>
                <a:gd name="T9" fmla="*/ 26615 h 1655"/>
                <a:gd name="T10" fmla="*/ 50313 w 1582"/>
                <a:gd name="T11" fmla="*/ 36 h 1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7" name="Google Shape;690;p35">
              <a:extLst>
                <a:ext uri="{FF2B5EF4-FFF2-40B4-BE49-F238E27FC236}">
                  <a16:creationId xmlns:a16="http://schemas.microsoft.com/office/drawing/2014/main" id="{12974F5B-7144-49D5-BDD7-53D64C780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580" y="2876067"/>
              <a:ext cx="64575" cy="68537"/>
            </a:xfrm>
            <a:custGeom>
              <a:avLst/>
              <a:gdLst>
                <a:gd name="T0" fmla="*/ 50241 w 1793"/>
                <a:gd name="T1" fmla="*/ 11525 h 1903"/>
                <a:gd name="T2" fmla="*/ 54779 w 1793"/>
                <a:gd name="T3" fmla="*/ 29316 h 1903"/>
                <a:gd name="T4" fmla="*/ 22329 w 1793"/>
                <a:gd name="T5" fmla="*/ 55608 h 1903"/>
                <a:gd name="T6" fmla="*/ 11525 w 1793"/>
                <a:gd name="T7" fmla="*/ 59605 h 1903"/>
                <a:gd name="T8" fmla="*/ 10300 w 1793"/>
                <a:gd name="T9" fmla="*/ 59389 h 1903"/>
                <a:gd name="T10" fmla="*/ 12425 w 1793"/>
                <a:gd name="T11" fmla="*/ 49377 h 1903"/>
                <a:gd name="T12" fmla="*/ 50241 w 1793"/>
                <a:gd name="T13" fmla="*/ 11525 h 1903"/>
                <a:gd name="T14" fmla="*/ 53086 w 1793"/>
                <a:gd name="T15" fmla="*/ 0 h 1903"/>
                <a:gd name="T16" fmla="*/ 50889 w 1793"/>
                <a:gd name="T17" fmla="*/ 612 h 1903"/>
                <a:gd name="T18" fmla="*/ 4286 w 1793"/>
                <a:gd name="T19" fmla="*/ 45847 h 1903"/>
                <a:gd name="T20" fmla="*/ 4790 w 1793"/>
                <a:gd name="T21" fmla="*/ 66412 h 1903"/>
                <a:gd name="T22" fmla="*/ 11813 w 1793"/>
                <a:gd name="T23" fmla="*/ 68501 h 1903"/>
                <a:gd name="T24" fmla="*/ 27588 w 1793"/>
                <a:gd name="T25" fmla="*/ 62775 h 1903"/>
                <a:gd name="T26" fmla="*/ 62666 w 1793"/>
                <a:gd name="T27" fmla="*/ 34431 h 1903"/>
                <a:gd name="T28" fmla="*/ 64179 w 1793"/>
                <a:gd name="T29" fmla="*/ 29929 h 1903"/>
                <a:gd name="T30" fmla="*/ 57552 w 1793"/>
                <a:gd name="T31" fmla="*/ 3385 h 1903"/>
                <a:gd name="T32" fmla="*/ 54887 w 1793"/>
                <a:gd name="T33" fmla="*/ 360 h 1903"/>
                <a:gd name="T34" fmla="*/ 53086 w 1793"/>
                <a:gd name="T35" fmla="*/ 0 h 19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8" name="Google Shape;691;p35">
              <a:extLst>
                <a:ext uri="{FF2B5EF4-FFF2-40B4-BE49-F238E27FC236}">
                  <a16:creationId xmlns:a16="http://schemas.microsoft.com/office/drawing/2014/main" id="{8708867C-8C69-4D3C-8B68-8CCE5AF8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33" y="2863894"/>
              <a:ext cx="43290" cy="96772"/>
            </a:xfrm>
            <a:custGeom>
              <a:avLst/>
              <a:gdLst>
                <a:gd name="T0" fmla="*/ 21573 w 1202"/>
                <a:gd name="T1" fmla="*/ 0 h 2687"/>
                <a:gd name="T2" fmla="*/ 3421 w 1202"/>
                <a:gd name="T3" fmla="*/ 39868 h 2687"/>
                <a:gd name="T4" fmla="*/ 36555 w 1202"/>
                <a:gd name="T5" fmla="*/ 96772 h 2687"/>
                <a:gd name="T6" fmla="*/ 39869 w 1202"/>
                <a:gd name="T7" fmla="*/ 92990 h 2687"/>
                <a:gd name="T8" fmla="*/ 21573 w 1202"/>
                <a:gd name="T9" fmla="*/ 0 h 2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499" name="Google Shape;692;p35">
              <a:extLst>
                <a:ext uri="{FF2B5EF4-FFF2-40B4-BE49-F238E27FC236}">
                  <a16:creationId xmlns:a16="http://schemas.microsoft.com/office/drawing/2014/main" id="{8AEE0C39-F93F-4A6D-8C47-27FA96895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279" y="2859428"/>
              <a:ext cx="52438" cy="105740"/>
            </a:xfrm>
            <a:custGeom>
              <a:avLst/>
              <a:gdLst>
                <a:gd name="T0" fmla="*/ 23842 w 1456"/>
                <a:gd name="T1" fmla="*/ 11885 h 2936"/>
                <a:gd name="T2" fmla="*/ 40265 w 1456"/>
                <a:gd name="T3" fmla="*/ 96304 h 2936"/>
                <a:gd name="T4" fmla="*/ 12569 w 1456"/>
                <a:gd name="T5" fmla="*/ 43794 h 2936"/>
                <a:gd name="T6" fmla="*/ 23842 w 1456"/>
                <a:gd name="T7" fmla="*/ 11885 h 2936"/>
                <a:gd name="T8" fmla="*/ 26471 w 1456"/>
                <a:gd name="T9" fmla="*/ 36 h 2936"/>
                <a:gd name="T10" fmla="*/ 24310 w 1456"/>
                <a:gd name="T11" fmla="*/ 576 h 2936"/>
                <a:gd name="T12" fmla="*/ 3674 w 1456"/>
                <a:gd name="T13" fmla="*/ 44839 h 2936"/>
                <a:gd name="T14" fmla="*/ 41021 w 1456"/>
                <a:gd name="T15" fmla="*/ 105740 h 2936"/>
                <a:gd name="T16" fmla="*/ 41273 w 1456"/>
                <a:gd name="T17" fmla="*/ 105740 h 2936"/>
                <a:gd name="T18" fmla="*/ 49017 w 1456"/>
                <a:gd name="T19" fmla="*/ 98321 h 2936"/>
                <a:gd name="T20" fmla="*/ 30721 w 1456"/>
                <a:gd name="T21" fmla="*/ 3349 h 2936"/>
                <a:gd name="T22" fmla="*/ 28092 w 1456"/>
                <a:gd name="T23" fmla="*/ 360 h 2936"/>
                <a:gd name="T24" fmla="*/ 26471 w 1456"/>
                <a:gd name="T25" fmla="*/ 3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0" name="Google Shape;693;p35">
              <a:extLst>
                <a:ext uri="{FF2B5EF4-FFF2-40B4-BE49-F238E27FC236}">
                  <a16:creationId xmlns:a16="http://schemas.microsoft.com/office/drawing/2014/main" id="{DBC1702E-5087-44D3-8170-9958BA479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702" y="2839079"/>
              <a:ext cx="56436" cy="119462"/>
            </a:xfrm>
            <a:custGeom>
              <a:avLst/>
              <a:gdLst>
                <a:gd name="T0" fmla="*/ 51502 w 1567"/>
                <a:gd name="T1" fmla="*/ 0 h 3317"/>
                <a:gd name="T2" fmla="*/ 9904 w 1567"/>
                <a:gd name="T3" fmla="*/ 24814 h 3317"/>
                <a:gd name="T4" fmla="*/ 28200 w 1567"/>
                <a:gd name="T5" fmla="*/ 117805 h 3317"/>
                <a:gd name="T6" fmla="*/ 35871 w 1567"/>
                <a:gd name="T7" fmla="*/ 119426 h 3317"/>
                <a:gd name="T8" fmla="*/ 53159 w 1567"/>
                <a:gd name="T9" fmla="*/ 104516 h 3317"/>
                <a:gd name="T10" fmla="*/ 51502 w 1567"/>
                <a:gd name="T11" fmla="*/ 0 h 3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1" name="Google Shape;694;p35">
              <a:extLst>
                <a:ext uri="{FF2B5EF4-FFF2-40B4-BE49-F238E27FC236}">
                  <a16:creationId xmlns:a16="http://schemas.microsoft.com/office/drawing/2014/main" id="{C4C7F31F-4FC9-4DB1-8F46-6F9BEA3BE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829" y="2834577"/>
              <a:ext cx="62702" cy="128466"/>
            </a:xfrm>
            <a:custGeom>
              <a:avLst/>
              <a:gdLst>
                <a:gd name="T0" fmla="*/ 49124 w 1741"/>
                <a:gd name="T1" fmla="*/ 10408 h 3567"/>
                <a:gd name="T2" fmla="*/ 50781 w 1741"/>
                <a:gd name="T3" fmla="*/ 107757 h 3567"/>
                <a:gd name="T4" fmla="*/ 42606 w 1741"/>
                <a:gd name="T5" fmla="*/ 118418 h 3567"/>
                <a:gd name="T6" fmla="*/ 37888 w 1741"/>
                <a:gd name="T7" fmla="*/ 119462 h 3567"/>
                <a:gd name="T8" fmla="*/ 31837 w 1741"/>
                <a:gd name="T9" fmla="*/ 118166 h 3567"/>
                <a:gd name="T10" fmla="*/ 21213 w 1741"/>
                <a:gd name="T11" fmla="*/ 94720 h 3567"/>
                <a:gd name="T12" fmla="*/ 15666 w 1741"/>
                <a:gd name="T13" fmla="*/ 31585 h 3567"/>
                <a:gd name="T14" fmla="*/ 49124 w 1741"/>
                <a:gd name="T15" fmla="*/ 10408 h 3567"/>
                <a:gd name="T16" fmla="*/ 53158 w 1741"/>
                <a:gd name="T17" fmla="*/ 36 h 3567"/>
                <a:gd name="T18" fmla="*/ 52150 w 1741"/>
                <a:gd name="T19" fmla="*/ 108 h 3567"/>
                <a:gd name="T20" fmla="*/ 8031 w 1741"/>
                <a:gd name="T21" fmla="*/ 27083 h 3567"/>
                <a:gd name="T22" fmla="*/ 13938 w 1741"/>
                <a:gd name="T23" fmla="*/ 101491 h 3567"/>
                <a:gd name="T24" fmla="*/ 28344 w 1741"/>
                <a:gd name="T25" fmla="*/ 126305 h 3567"/>
                <a:gd name="T26" fmla="*/ 37744 w 1741"/>
                <a:gd name="T27" fmla="*/ 128430 h 3567"/>
                <a:gd name="T28" fmla="*/ 46495 w 1741"/>
                <a:gd name="T29" fmla="*/ 126413 h 3567"/>
                <a:gd name="T30" fmla="*/ 59281 w 1741"/>
                <a:gd name="T31" fmla="*/ 110278 h 3567"/>
                <a:gd name="T32" fmla="*/ 57768 w 1741"/>
                <a:gd name="T33" fmla="*/ 4286 h 3567"/>
                <a:gd name="T34" fmla="*/ 55895 w 1741"/>
                <a:gd name="T35" fmla="*/ 864 h 3567"/>
                <a:gd name="T36" fmla="*/ 53158 w 1741"/>
                <a:gd name="T37" fmla="*/ 36 h 35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2" name="Google Shape;695;p35">
              <a:extLst>
                <a:ext uri="{FF2B5EF4-FFF2-40B4-BE49-F238E27FC236}">
                  <a16:creationId xmlns:a16="http://schemas.microsoft.com/office/drawing/2014/main" id="{9C7F7DC3-DC4D-4F2F-AA93-416AAE5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287" y="2822404"/>
              <a:ext cx="59677" cy="147013"/>
            </a:xfrm>
            <a:custGeom>
              <a:avLst/>
              <a:gdLst>
                <a:gd name="T0" fmla="*/ 59641 w 1657"/>
                <a:gd name="T1" fmla="*/ 36 h 4082"/>
                <a:gd name="T2" fmla="*/ 13290 w 1657"/>
                <a:gd name="T3" fmla="*/ 19916 h 4082"/>
                <a:gd name="T4" fmla="*/ 8283 w 1657"/>
                <a:gd name="T5" fmla="*/ 139342 h 4082"/>
                <a:gd name="T6" fmla="*/ 19628 w 1657"/>
                <a:gd name="T7" fmla="*/ 146977 h 4082"/>
                <a:gd name="T8" fmla="*/ 36447 w 1657"/>
                <a:gd name="T9" fmla="*/ 131094 h 4082"/>
                <a:gd name="T10" fmla="*/ 59641 w 1657"/>
                <a:gd name="T11" fmla="*/ 36 h 4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3" name="Google Shape;696;p35">
              <a:extLst>
                <a:ext uri="{FF2B5EF4-FFF2-40B4-BE49-F238E27FC236}">
                  <a16:creationId xmlns:a16="http://schemas.microsoft.com/office/drawing/2014/main" id="{4001D21C-2C5F-4C20-B740-23B7C2FB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885" y="2818011"/>
              <a:ext cx="69689" cy="155909"/>
            </a:xfrm>
            <a:custGeom>
              <a:avLst/>
              <a:gdLst>
                <a:gd name="T0" fmla="*/ 59893 w 1935"/>
                <a:gd name="T1" fmla="*/ 9040 h 4329"/>
                <a:gd name="T2" fmla="*/ 59893 w 1935"/>
                <a:gd name="T3" fmla="*/ 9040 h 4329"/>
                <a:gd name="T4" fmla="*/ 37744 w 1935"/>
                <a:gd name="T5" fmla="*/ 133868 h 4329"/>
                <a:gd name="T6" fmla="*/ 25607 w 1935"/>
                <a:gd name="T7" fmla="*/ 146869 h 4329"/>
                <a:gd name="T8" fmla="*/ 24958 w 1935"/>
                <a:gd name="T9" fmla="*/ 146905 h 4329"/>
                <a:gd name="T10" fmla="*/ 17431 w 1935"/>
                <a:gd name="T11" fmla="*/ 141503 h 4329"/>
                <a:gd name="T12" fmla="*/ 22942 w 1935"/>
                <a:gd name="T13" fmla="*/ 25463 h 4329"/>
                <a:gd name="T14" fmla="*/ 59893 w 1935"/>
                <a:gd name="T15" fmla="*/ 9040 h 4329"/>
                <a:gd name="T16" fmla="*/ 65043 w 1935"/>
                <a:gd name="T17" fmla="*/ 36 h 4329"/>
                <a:gd name="T18" fmla="*/ 14334 w 1935"/>
                <a:gd name="T19" fmla="*/ 23230 h 4329"/>
                <a:gd name="T20" fmla="*/ 9940 w 1935"/>
                <a:gd name="T21" fmla="*/ 146113 h 4329"/>
                <a:gd name="T22" fmla="*/ 24958 w 1935"/>
                <a:gd name="T23" fmla="*/ 155909 h 4329"/>
                <a:gd name="T24" fmla="*/ 26363 w 1935"/>
                <a:gd name="T25" fmla="*/ 155765 h 4329"/>
                <a:gd name="T26" fmla="*/ 46027 w 1935"/>
                <a:gd name="T27" fmla="*/ 137109 h 4329"/>
                <a:gd name="T28" fmla="*/ 69545 w 1935"/>
                <a:gd name="T29" fmla="*/ 5042 h 4329"/>
                <a:gd name="T30" fmla="*/ 68464 w 1935"/>
                <a:gd name="T31" fmla="*/ 1549 h 4329"/>
                <a:gd name="T32" fmla="*/ 65043 w 1935"/>
                <a:gd name="T33" fmla="*/ 36 h 43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4" name="Google Shape;697;p35">
              <a:extLst>
                <a:ext uri="{FF2B5EF4-FFF2-40B4-BE49-F238E27FC236}">
                  <a16:creationId xmlns:a16="http://schemas.microsoft.com/office/drawing/2014/main" id="{2CC6BA85-1292-40F0-BCFD-2465B444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11" y="2667793"/>
              <a:ext cx="96268" cy="352587"/>
            </a:xfrm>
            <a:custGeom>
              <a:avLst/>
              <a:gdLst>
                <a:gd name="T0" fmla="*/ 68068 w 2673"/>
                <a:gd name="T1" fmla="*/ 0 h 9790"/>
                <a:gd name="T2" fmla="*/ 36 w 2673"/>
                <a:gd name="T3" fmla="*/ 310377 h 9790"/>
                <a:gd name="T4" fmla="*/ 10660 w 2673"/>
                <a:gd name="T5" fmla="*/ 349994 h 9790"/>
                <a:gd name="T6" fmla="*/ 14118 w 2673"/>
                <a:gd name="T7" fmla="*/ 352587 h 9790"/>
                <a:gd name="T8" fmla="*/ 16675 w 2673"/>
                <a:gd name="T9" fmla="*/ 351507 h 9790"/>
                <a:gd name="T10" fmla="*/ 46531 w 2673"/>
                <a:gd name="T11" fmla="*/ 321902 h 9790"/>
                <a:gd name="T12" fmla="*/ 96268 w 2673"/>
                <a:gd name="T13" fmla="*/ 8391 h 9790"/>
                <a:gd name="T14" fmla="*/ 68068 w 2673"/>
                <a:gd name="T15" fmla="*/ 0 h 97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5" name="Google Shape;698;p35">
              <a:extLst>
                <a:ext uri="{FF2B5EF4-FFF2-40B4-BE49-F238E27FC236}">
                  <a16:creationId xmlns:a16="http://schemas.microsoft.com/office/drawing/2014/main" id="{64B7018A-531C-46BA-BD1F-0F72EB7E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408" y="2656592"/>
              <a:ext cx="22978" cy="17503"/>
            </a:xfrm>
            <a:custGeom>
              <a:avLst/>
              <a:gdLst>
                <a:gd name="T0" fmla="*/ 12497 w 638"/>
                <a:gd name="T1" fmla="*/ 0 h 486"/>
                <a:gd name="T2" fmla="*/ 0 w 638"/>
                <a:gd name="T3" fmla="*/ 10840 h 486"/>
                <a:gd name="T4" fmla="*/ 22942 w 638"/>
                <a:gd name="T5" fmla="*/ 17503 h 486"/>
                <a:gd name="T6" fmla="*/ 12497 w 638"/>
                <a:gd name="T7" fmla="*/ 0 h 4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6" name="Google Shape;699;p35">
              <a:extLst>
                <a:ext uri="{FF2B5EF4-FFF2-40B4-BE49-F238E27FC236}">
                  <a16:creationId xmlns:a16="http://schemas.microsoft.com/office/drawing/2014/main" id="{545CED06-5D56-4733-B861-358A4151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734" y="2918636"/>
              <a:ext cx="207410" cy="78333"/>
            </a:xfrm>
            <a:custGeom>
              <a:avLst/>
              <a:gdLst>
                <a:gd name="T0" fmla="*/ 127817 w 5759"/>
                <a:gd name="T1" fmla="*/ 36 h 2175"/>
                <a:gd name="T2" fmla="*/ 59785 w 5759"/>
                <a:gd name="T3" fmla="*/ 28200 h 2175"/>
                <a:gd name="T4" fmla="*/ 3277 w 5759"/>
                <a:gd name="T5" fmla="*/ 66412 h 2175"/>
                <a:gd name="T6" fmla="*/ 14982 w 5759"/>
                <a:gd name="T7" fmla="*/ 78297 h 2175"/>
                <a:gd name="T8" fmla="*/ 41525 w 5759"/>
                <a:gd name="T9" fmla="*/ 71454 h 2175"/>
                <a:gd name="T10" fmla="*/ 132715 w 5759"/>
                <a:gd name="T11" fmla="*/ 49773 h 2175"/>
                <a:gd name="T12" fmla="*/ 207410 w 5759"/>
                <a:gd name="T13" fmla="*/ 6663 h 2175"/>
                <a:gd name="T14" fmla="*/ 127817 w 5759"/>
                <a:gd name="T15" fmla="*/ 36 h 2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7" name="Google Shape;700;p35">
              <a:extLst>
                <a:ext uri="{FF2B5EF4-FFF2-40B4-BE49-F238E27FC236}">
                  <a16:creationId xmlns:a16="http://schemas.microsoft.com/office/drawing/2014/main" id="{6AA2EBE9-85CA-4DDB-A116-9D6AC5C1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376" y="2914206"/>
              <a:ext cx="216774" cy="87156"/>
            </a:xfrm>
            <a:custGeom>
              <a:avLst/>
              <a:gdLst>
                <a:gd name="T0" fmla="*/ 132139 w 6019"/>
                <a:gd name="T1" fmla="*/ 0 h 2420"/>
                <a:gd name="T2" fmla="*/ 130554 w 6019"/>
                <a:gd name="T3" fmla="*/ 288 h 2420"/>
                <a:gd name="T4" fmla="*/ 62270 w 6019"/>
                <a:gd name="T5" fmla="*/ 28632 h 2420"/>
                <a:gd name="T6" fmla="*/ 43866 w 6019"/>
                <a:gd name="T7" fmla="*/ 36267 h 2420"/>
                <a:gd name="T8" fmla="*/ 3277 w 6019"/>
                <a:gd name="T9" fmla="*/ 71598 h 2420"/>
                <a:gd name="T10" fmla="*/ 11021 w 6019"/>
                <a:gd name="T11" fmla="*/ 85031 h 2420"/>
                <a:gd name="T12" fmla="*/ 19304 w 6019"/>
                <a:gd name="T13" fmla="*/ 87156 h 2420"/>
                <a:gd name="T14" fmla="*/ 40445 w 6019"/>
                <a:gd name="T15" fmla="*/ 82258 h 2420"/>
                <a:gd name="T16" fmla="*/ 55247 w 6019"/>
                <a:gd name="T17" fmla="*/ 77612 h 2420"/>
                <a:gd name="T18" fmla="*/ 137721 w 6019"/>
                <a:gd name="T19" fmla="*/ 58704 h 2420"/>
                <a:gd name="T20" fmla="*/ 215153 w 6019"/>
                <a:gd name="T21" fmla="*/ 14118 h 2420"/>
                <a:gd name="T22" fmla="*/ 214757 w 6019"/>
                <a:gd name="T23" fmla="*/ 7707 h 2420"/>
                <a:gd name="T24" fmla="*/ 211840 w 6019"/>
                <a:gd name="T25" fmla="*/ 6627 h 2420"/>
                <a:gd name="T26" fmla="*/ 208383 w 6019"/>
                <a:gd name="T27" fmla="*/ 8211 h 2420"/>
                <a:gd name="T28" fmla="*/ 136569 w 6019"/>
                <a:gd name="T29" fmla="*/ 49809 h 2420"/>
                <a:gd name="T30" fmla="*/ 52474 w 6019"/>
                <a:gd name="T31" fmla="*/ 69113 h 2420"/>
                <a:gd name="T32" fmla="*/ 37708 w 6019"/>
                <a:gd name="T33" fmla="*/ 73758 h 2420"/>
                <a:gd name="T34" fmla="*/ 19340 w 6019"/>
                <a:gd name="T35" fmla="*/ 78188 h 2420"/>
                <a:gd name="T36" fmla="*/ 15667 w 6019"/>
                <a:gd name="T37" fmla="*/ 77396 h 2420"/>
                <a:gd name="T38" fmla="*/ 12029 w 6019"/>
                <a:gd name="T39" fmla="*/ 69977 h 2420"/>
                <a:gd name="T40" fmla="*/ 47108 w 6019"/>
                <a:gd name="T41" fmla="*/ 44550 h 2420"/>
                <a:gd name="T42" fmla="*/ 65907 w 6019"/>
                <a:gd name="T43" fmla="*/ 36771 h 2420"/>
                <a:gd name="T44" fmla="*/ 133832 w 6019"/>
                <a:gd name="T45" fmla="*/ 8572 h 2420"/>
                <a:gd name="T46" fmla="*/ 136317 w 6019"/>
                <a:gd name="T47" fmla="*/ 2845 h 2420"/>
                <a:gd name="T48" fmla="*/ 132139 w 6019"/>
                <a:gd name="T49" fmla="*/ 0 h 2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8" name="Google Shape;701;p35">
              <a:extLst>
                <a:ext uri="{FF2B5EF4-FFF2-40B4-BE49-F238E27FC236}">
                  <a16:creationId xmlns:a16="http://schemas.microsoft.com/office/drawing/2014/main" id="{F8F86B12-6154-407D-960E-890E354EE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415" y="2359758"/>
              <a:ext cx="454905" cy="422852"/>
            </a:xfrm>
            <a:custGeom>
              <a:avLst/>
              <a:gdLst>
                <a:gd name="T0" fmla="*/ 2521 w 12631"/>
                <a:gd name="T1" fmla="*/ 36 h 11741"/>
                <a:gd name="T2" fmla="*/ 900 w 12631"/>
                <a:gd name="T3" fmla="*/ 828 h 11741"/>
                <a:gd name="T4" fmla="*/ 1008 w 12631"/>
                <a:gd name="T5" fmla="*/ 3962 h 11741"/>
                <a:gd name="T6" fmla="*/ 450979 w 12631"/>
                <a:gd name="T7" fmla="*/ 422312 h 11741"/>
                <a:gd name="T8" fmla="*/ 452456 w 12631"/>
                <a:gd name="T9" fmla="*/ 422816 h 11741"/>
                <a:gd name="T10" fmla="*/ 454113 w 12631"/>
                <a:gd name="T11" fmla="*/ 422204 h 11741"/>
                <a:gd name="T12" fmla="*/ 453969 w 12631"/>
                <a:gd name="T13" fmla="*/ 419070 h 11741"/>
                <a:gd name="T14" fmla="*/ 4034 w 12631"/>
                <a:gd name="T15" fmla="*/ 684 h 11741"/>
                <a:gd name="T16" fmla="*/ 2521 w 12631"/>
                <a:gd name="T17" fmla="*/ 36 h 11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09" name="Google Shape;702;p35">
              <a:extLst>
                <a:ext uri="{FF2B5EF4-FFF2-40B4-BE49-F238E27FC236}">
                  <a16:creationId xmlns:a16="http://schemas.microsoft.com/office/drawing/2014/main" id="{891A84BF-61D4-40F4-AB34-49CCEC2C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838" y="3674336"/>
              <a:ext cx="341602" cy="237087"/>
            </a:xfrm>
            <a:custGeom>
              <a:avLst/>
              <a:gdLst>
                <a:gd name="T0" fmla="*/ 36 w 9485"/>
                <a:gd name="T1" fmla="*/ 0 h 6583"/>
                <a:gd name="T2" fmla="*/ 18296 w 9485"/>
                <a:gd name="T3" fmla="*/ 135453 h 6583"/>
                <a:gd name="T4" fmla="*/ 170819 w 9485"/>
                <a:gd name="T5" fmla="*/ 237087 h 6583"/>
                <a:gd name="T6" fmla="*/ 323306 w 9485"/>
                <a:gd name="T7" fmla="*/ 135453 h 6583"/>
                <a:gd name="T8" fmla="*/ 341602 w 9485"/>
                <a:gd name="T9" fmla="*/ 0 h 6583"/>
                <a:gd name="T10" fmla="*/ 36 w 9485"/>
                <a:gd name="T11" fmla="*/ 0 h 6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0" name="Google Shape;703;p35">
              <a:extLst>
                <a:ext uri="{FF2B5EF4-FFF2-40B4-BE49-F238E27FC236}">
                  <a16:creationId xmlns:a16="http://schemas.microsoft.com/office/drawing/2014/main" id="{8CCCCCD7-04EE-4FE0-AA7A-2F9B6676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193" y="3669942"/>
              <a:ext cx="350894" cy="245982"/>
            </a:xfrm>
            <a:custGeom>
              <a:avLst/>
              <a:gdLst>
                <a:gd name="T0" fmla="*/ 341206 w 9743"/>
                <a:gd name="T1" fmla="*/ 8932 h 6830"/>
                <a:gd name="T2" fmla="*/ 323451 w 9743"/>
                <a:gd name="T3" fmla="*/ 139846 h 6830"/>
                <a:gd name="T4" fmla="*/ 175465 w 9743"/>
                <a:gd name="T5" fmla="*/ 237122 h 6830"/>
                <a:gd name="T6" fmla="*/ 27479 w 9743"/>
                <a:gd name="T7" fmla="*/ 139234 h 6830"/>
                <a:gd name="T8" fmla="*/ 9796 w 9743"/>
                <a:gd name="T9" fmla="*/ 8932 h 6830"/>
                <a:gd name="T10" fmla="*/ 341206 w 9743"/>
                <a:gd name="T11" fmla="*/ 8932 h 6830"/>
                <a:gd name="T12" fmla="*/ 4682 w 9743"/>
                <a:gd name="T13" fmla="*/ 36 h 6830"/>
                <a:gd name="T14" fmla="*/ 1261 w 9743"/>
                <a:gd name="T15" fmla="*/ 1513 h 6830"/>
                <a:gd name="T16" fmla="*/ 288 w 9743"/>
                <a:gd name="T17" fmla="*/ 5042 h 6830"/>
                <a:gd name="T18" fmla="*/ 18584 w 9743"/>
                <a:gd name="T19" fmla="*/ 139846 h 6830"/>
                <a:gd name="T20" fmla="*/ 175465 w 9743"/>
                <a:gd name="T21" fmla="*/ 245982 h 6830"/>
                <a:gd name="T22" fmla="*/ 332310 w 9743"/>
                <a:gd name="T23" fmla="*/ 140494 h 6830"/>
                <a:gd name="T24" fmla="*/ 350642 w 9743"/>
                <a:gd name="T25" fmla="*/ 5042 h 6830"/>
                <a:gd name="T26" fmla="*/ 349597 w 9743"/>
                <a:gd name="T27" fmla="*/ 1513 h 6830"/>
                <a:gd name="T28" fmla="*/ 346248 w 9743"/>
                <a:gd name="T29" fmla="*/ 36 h 6830"/>
                <a:gd name="T30" fmla="*/ 4682 w 9743"/>
                <a:gd name="T31" fmla="*/ 36 h 6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lnTo>
                    <a:pt x="9474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1" name="Google Shape;704;p35">
              <a:extLst>
                <a:ext uri="{FF2B5EF4-FFF2-40B4-BE49-F238E27FC236}">
                  <a16:creationId xmlns:a16="http://schemas.microsoft.com/office/drawing/2014/main" id="{A2C232AA-70C3-40F7-A581-5784FF6B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838" y="3560565"/>
              <a:ext cx="341602" cy="227723"/>
            </a:xfrm>
            <a:custGeom>
              <a:avLst/>
              <a:gdLst>
                <a:gd name="T0" fmla="*/ 170819 w 9485"/>
                <a:gd name="T1" fmla="*/ 36 h 6323"/>
                <a:gd name="T2" fmla="*/ 36 w 9485"/>
                <a:gd name="T3" fmla="*/ 113771 h 6323"/>
                <a:gd name="T4" fmla="*/ 170819 w 9485"/>
                <a:gd name="T5" fmla="*/ 227687 h 6323"/>
                <a:gd name="T6" fmla="*/ 341602 w 9485"/>
                <a:gd name="T7" fmla="*/ 113771 h 6323"/>
                <a:gd name="T8" fmla="*/ 170819 w 9485"/>
                <a:gd name="T9" fmla="*/ 36 h 6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2" name="Google Shape;705;p35">
              <a:extLst>
                <a:ext uri="{FF2B5EF4-FFF2-40B4-BE49-F238E27FC236}">
                  <a16:creationId xmlns:a16="http://schemas.microsoft.com/office/drawing/2014/main" id="{81372D5E-1EAF-4E3F-B926-A22223CBD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337" y="3556063"/>
              <a:ext cx="350606" cy="236727"/>
            </a:xfrm>
            <a:custGeom>
              <a:avLst/>
              <a:gdLst>
                <a:gd name="T0" fmla="*/ 175321 w 9735"/>
                <a:gd name="T1" fmla="*/ 8932 h 6573"/>
                <a:gd name="T2" fmla="*/ 341710 w 9735"/>
                <a:gd name="T3" fmla="*/ 118273 h 6573"/>
                <a:gd name="T4" fmla="*/ 175321 w 9735"/>
                <a:gd name="T5" fmla="*/ 227687 h 6573"/>
                <a:gd name="T6" fmla="*/ 9040 w 9735"/>
                <a:gd name="T7" fmla="*/ 118273 h 6573"/>
                <a:gd name="T8" fmla="*/ 175321 w 9735"/>
                <a:gd name="T9" fmla="*/ 8932 h 6573"/>
                <a:gd name="T10" fmla="*/ 175321 w 9735"/>
                <a:gd name="T11" fmla="*/ 0 h 6573"/>
                <a:gd name="T12" fmla="*/ 36 w 9735"/>
                <a:gd name="T13" fmla="*/ 118273 h 6573"/>
                <a:gd name="T14" fmla="*/ 175321 w 9735"/>
                <a:gd name="T15" fmla="*/ 236727 h 6573"/>
                <a:gd name="T16" fmla="*/ 350606 w 9735"/>
                <a:gd name="T17" fmla="*/ 118273 h 6573"/>
                <a:gd name="T18" fmla="*/ 175321 w 9735"/>
                <a:gd name="T19" fmla="*/ 0 h 6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3" name="Google Shape;706;p35">
              <a:extLst>
                <a:ext uri="{FF2B5EF4-FFF2-40B4-BE49-F238E27FC236}">
                  <a16:creationId xmlns:a16="http://schemas.microsoft.com/office/drawing/2014/main" id="{89BD20A9-D02D-43EA-A944-4D1136CF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409" y="3577456"/>
              <a:ext cx="290605" cy="193761"/>
            </a:xfrm>
            <a:custGeom>
              <a:avLst/>
              <a:gdLst>
                <a:gd name="T0" fmla="*/ 145248 w 8069"/>
                <a:gd name="T1" fmla="*/ 36 h 5380"/>
                <a:gd name="T2" fmla="*/ 36 w 8069"/>
                <a:gd name="T3" fmla="*/ 96881 h 5380"/>
                <a:gd name="T4" fmla="*/ 145248 w 8069"/>
                <a:gd name="T5" fmla="*/ 193761 h 5380"/>
                <a:gd name="T6" fmla="*/ 290569 w 8069"/>
                <a:gd name="T7" fmla="*/ 96881 h 5380"/>
                <a:gd name="T8" fmla="*/ 145248 w 8069"/>
                <a:gd name="T9" fmla="*/ 36 h 5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4" name="Google Shape;707;p35">
              <a:extLst>
                <a:ext uri="{FF2B5EF4-FFF2-40B4-BE49-F238E27FC236}">
                  <a16:creationId xmlns:a16="http://schemas.microsoft.com/office/drawing/2014/main" id="{8A4A4C29-E140-4AA2-9C31-781C6645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907" y="3573062"/>
              <a:ext cx="299501" cy="202692"/>
            </a:xfrm>
            <a:custGeom>
              <a:avLst/>
              <a:gdLst>
                <a:gd name="T0" fmla="*/ 149751 w 8316"/>
                <a:gd name="T1" fmla="*/ 8932 h 5628"/>
                <a:gd name="T2" fmla="*/ 290569 w 8316"/>
                <a:gd name="T3" fmla="*/ 101274 h 5628"/>
                <a:gd name="T4" fmla="*/ 149751 w 8316"/>
                <a:gd name="T5" fmla="*/ 193760 h 5628"/>
                <a:gd name="T6" fmla="*/ 8896 w 8316"/>
                <a:gd name="T7" fmla="*/ 101274 h 5628"/>
                <a:gd name="T8" fmla="*/ 149751 w 8316"/>
                <a:gd name="T9" fmla="*/ 8932 h 5628"/>
                <a:gd name="T10" fmla="*/ 149751 w 8316"/>
                <a:gd name="T11" fmla="*/ 36 h 5628"/>
                <a:gd name="T12" fmla="*/ 0 w 8316"/>
                <a:gd name="T13" fmla="*/ 101274 h 5628"/>
                <a:gd name="T14" fmla="*/ 149751 w 8316"/>
                <a:gd name="T15" fmla="*/ 202656 h 5628"/>
                <a:gd name="T16" fmla="*/ 299465 w 8316"/>
                <a:gd name="T17" fmla="*/ 101274 h 5628"/>
                <a:gd name="T18" fmla="*/ 149751 w 8316"/>
                <a:gd name="T19" fmla="*/ 36 h 5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5" name="Google Shape;708;p35">
              <a:extLst>
                <a:ext uri="{FF2B5EF4-FFF2-40B4-BE49-F238E27FC236}">
                  <a16:creationId xmlns:a16="http://schemas.microsoft.com/office/drawing/2014/main" id="{599169A4-D3A9-4E90-BFF6-7FC112BD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894" y="3612570"/>
              <a:ext cx="285599" cy="158646"/>
            </a:xfrm>
            <a:custGeom>
              <a:avLst/>
              <a:gdLst>
                <a:gd name="T0" fmla="*/ 142763 w 7930"/>
                <a:gd name="T1" fmla="*/ 0 h 4405"/>
                <a:gd name="T2" fmla="*/ 36 w 7930"/>
                <a:gd name="T3" fmla="*/ 79305 h 4405"/>
                <a:gd name="T4" fmla="*/ 142763 w 7930"/>
                <a:gd name="T5" fmla="*/ 158646 h 4405"/>
                <a:gd name="T6" fmla="*/ 285599 w 7930"/>
                <a:gd name="T7" fmla="*/ 79305 h 4405"/>
                <a:gd name="T8" fmla="*/ 142763 w 7930"/>
                <a:gd name="T9" fmla="*/ 0 h 4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6" name="Google Shape;709;p35">
              <a:extLst>
                <a:ext uri="{FF2B5EF4-FFF2-40B4-BE49-F238E27FC236}">
                  <a16:creationId xmlns:a16="http://schemas.microsoft.com/office/drawing/2014/main" id="{D6E13574-F3C6-42F0-A43C-28CC514B6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392" y="3608177"/>
              <a:ext cx="294639" cy="167578"/>
            </a:xfrm>
            <a:custGeom>
              <a:avLst/>
              <a:gdLst>
                <a:gd name="T0" fmla="*/ 147265 w 8181"/>
                <a:gd name="T1" fmla="*/ 8932 h 4653"/>
                <a:gd name="T2" fmla="*/ 285455 w 8181"/>
                <a:gd name="T3" fmla="*/ 83699 h 4653"/>
                <a:gd name="T4" fmla="*/ 147265 w 8181"/>
                <a:gd name="T5" fmla="*/ 158646 h 4653"/>
                <a:gd name="T6" fmla="*/ 9148 w 8181"/>
                <a:gd name="T7" fmla="*/ 83699 h 4653"/>
                <a:gd name="T8" fmla="*/ 147265 w 8181"/>
                <a:gd name="T9" fmla="*/ 8932 h 4653"/>
                <a:gd name="T10" fmla="*/ 147265 w 8181"/>
                <a:gd name="T11" fmla="*/ 0 h 4653"/>
                <a:gd name="T12" fmla="*/ 144 w 8181"/>
                <a:gd name="T13" fmla="*/ 82582 h 4653"/>
                <a:gd name="T14" fmla="*/ 144 w 8181"/>
                <a:gd name="T15" fmla="*/ 84959 h 4653"/>
                <a:gd name="T16" fmla="*/ 147265 w 8181"/>
                <a:gd name="T17" fmla="*/ 167542 h 4653"/>
                <a:gd name="T18" fmla="*/ 294351 w 8181"/>
                <a:gd name="T19" fmla="*/ 84959 h 4653"/>
                <a:gd name="T20" fmla="*/ 294351 w 8181"/>
                <a:gd name="T21" fmla="*/ 82582 h 4653"/>
                <a:gd name="T22" fmla="*/ 147265 w 8181"/>
                <a:gd name="T23" fmla="*/ 0 h 46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7" name="Google Shape;710;p35">
              <a:extLst>
                <a:ext uri="{FF2B5EF4-FFF2-40B4-BE49-F238E27FC236}">
                  <a16:creationId xmlns:a16="http://schemas.microsoft.com/office/drawing/2014/main" id="{89B2A270-90DE-4DBF-AFE1-CF1925F8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79" y="3404296"/>
              <a:ext cx="301121" cy="326800"/>
            </a:xfrm>
            <a:custGeom>
              <a:avLst/>
              <a:gdLst>
                <a:gd name="T0" fmla="*/ 165921 w 8361"/>
                <a:gd name="T1" fmla="*/ 0 h 9074"/>
                <a:gd name="T2" fmla="*/ 122703 w 8361"/>
                <a:gd name="T3" fmla="*/ 25102 h 9074"/>
                <a:gd name="T4" fmla="*/ 108405 w 8361"/>
                <a:gd name="T5" fmla="*/ 158898 h 9074"/>
                <a:gd name="T6" fmla="*/ 90362 w 8361"/>
                <a:gd name="T7" fmla="*/ 167362 h 9074"/>
                <a:gd name="T8" fmla="*/ 65331 w 8361"/>
                <a:gd name="T9" fmla="*/ 149390 h 9074"/>
                <a:gd name="T10" fmla="*/ 39869 w 8361"/>
                <a:gd name="T11" fmla="*/ 91982 h 9074"/>
                <a:gd name="T12" fmla="*/ 35907 w 8361"/>
                <a:gd name="T13" fmla="*/ 91766 h 9074"/>
                <a:gd name="T14" fmla="*/ 3277 w 8361"/>
                <a:gd name="T15" fmla="*/ 133472 h 9074"/>
                <a:gd name="T16" fmla="*/ 31837 w 8361"/>
                <a:gd name="T17" fmla="*/ 230604 h 9074"/>
                <a:gd name="T18" fmla="*/ 93999 w 8361"/>
                <a:gd name="T19" fmla="*/ 251277 h 9074"/>
                <a:gd name="T20" fmla="*/ 94359 w 8361"/>
                <a:gd name="T21" fmla="*/ 280053 h 9074"/>
                <a:gd name="T22" fmla="*/ 154360 w 8361"/>
                <a:gd name="T23" fmla="*/ 326800 h 9074"/>
                <a:gd name="T24" fmla="*/ 170567 w 8361"/>
                <a:gd name="T25" fmla="*/ 324567 h 9074"/>
                <a:gd name="T26" fmla="*/ 215153 w 8361"/>
                <a:gd name="T27" fmla="*/ 251277 h 9074"/>
                <a:gd name="T28" fmla="*/ 269284 w 8361"/>
                <a:gd name="T29" fmla="*/ 205177 h 9074"/>
                <a:gd name="T30" fmla="*/ 274038 w 8361"/>
                <a:gd name="T31" fmla="*/ 103147 h 9074"/>
                <a:gd name="T32" fmla="*/ 246270 w 8361"/>
                <a:gd name="T33" fmla="*/ 91730 h 9074"/>
                <a:gd name="T34" fmla="*/ 223077 w 8361"/>
                <a:gd name="T35" fmla="*/ 114312 h 9074"/>
                <a:gd name="T36" fmla="*/ 207446 w 8361"/>
                <a:gd name="T37" fmla="*/ 161239 h 9074"/>
                <a:gd name="T38" fmla="*/ 207446 w 8361"/>
                <a:gd name="T39" fmla="*/ 161239 h 9074"/>
                <a:gd name="T40" fmla="*/ 200135 w 8361"/>
                <a:gd name="T41" fmla="*/ 10156 h 9074"/>
                <a:gd name="T42" fmla="*/ 165921 w 8361"/>
                <a:gd name="T43" fmla="*/ 0 h 90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8" name="Google Shape;711;p35">
              <a:extLst>
                <a:ext uri="{FF2B5EF4-FFF2-40B4-BE49-F238E27FC236}">
                  <a16:creationId xmlns:a16="http://schemas.microsoft.com/office/drawing/2014/main" id="{DF491220-630F-4959-AC5D-CCF477395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621" y="3399831"/>
              <a:ext cx="314195" cy="335660"/>
            </a:xfrm>
            <a:custGeom>
              <a:avLst/>
              <a:gdLst>
                <a:gd name="T0" fmla="*/ 203017 w 8724"/>
                <a:gd name="T1" fmla="*/ 18260 h 9320"/>
                <a:gd name="T2" fmla="*/ 206906 w 8724"/>
                <a:gd name="T3" fmla="*/ 167650 h 9320"/>
                <a:gd name="T4" fmla="*/ 208275 w 8724"/>
                <a:gd name="T5" fmla="*/ 173412 h 9320"/>
                <a:gd name="T6" fmla="*/ 214037 w 8724"/>
                <a:gd name="T7" fmla="*/ 172908 h 9320"/>
                <a:gd name="T8" fmla="*/ 214794 w 8724"/>
                <a:gd name="T9" fmla="*/ 171756 h 9320"/>
                <a:gd name="T10" fmla="*/ 232693 w 8724"/>
                <a:gd name="T11" fmla="*/ 119390 h 9320"/>
                <a:gd name="T12" fmla="*/ 251637 w 8724"/>
                <a:gd name="T13" fmla="*/ 100626 h 9320"/>
                <a:gd name="T14" fmla="*/ 270545 w 8724"/>
                <a:gd name="T15" fmla="*/ 207735 h 9320"/>
                <a:gd name="T16" fmla="*/ 216162 w 8724"/>
                <a:gd name="T17" fmla="*/ 254230 h 9320"/>
                <a:gd name="T18" fmla="*/ 174565 w 8724"/>
                <a:gd name="T19" fmla="*/ 324783 h 9320"/>
                <a:gd name="T20" fmla="*/ 120686 w 8724"/>
                <a:gd name="T21" fmla="*/ 314375 h 9320"/>
                <a:gd name="T22" fmla="*/ 105272 w 8724"/>
                <a:gd name="T23" fmla="*/ 276415 h 9320"/>
                <a:gd name="T24" fmla="*/ 81970 w 8724"/>
                <a:gd name="T25" fmla="*/ 246199 h 9320"/>
                <a:gd name="T26" fmla="*/ 12929 w 8724"/>
                <a:gd name="T27" fmla="*/ 138334 h 9320"/>
                <a:gd name="T28" fmla="*/ 41273 w 8724"/>
                <a:gd name="T29" fmla="*/ 100734 h 9320"/>
                <a:gd name="T30" fmla="*/ 57156 w 8724"/>
                <a:gd name="T31" fmla="*/ 126809 h 9320"/>
                <a:gd name="T32" fmla="*/ 93027 w 8724"/>
                <a:gd name="T33" fmla="*/ 176149 h 9320"/>
                <a:gd name="T34" fmla="*/ 117301 w 8724"/>
                <a:gd name="T35" fmla="*/ 166029 h 9320"/>
                <a:gd name="T36" fmla="*/ 131959 w 8724"/>
                <a:gd name="T37" fmla="*/ 31549 h 9320"/>
                <a:gd name="T38" fmla="*/ 171143 w 8724"/>
                <a:gd name="T39" fmla="*/ 8968 h 9320"/>
                <a:gd name="T40" fmla="*/ 155909 w 8724"/>
                <a:gd name="T41" fmla="*/ 2017 h 9320"/>
                <a:gd name="T42" fmla="*/ 111430 w 8724"/>
                <a:gd name="T43" fmla="*/ 127925 h 9320"/>
                <a:gd name="T44" fmla="*/ 95800 w 8724"/>
                <a:gd name="T45" fmla="*/ 167362 h 9320"/>
                <a:gd name="T46" fmla="*/ 74695 w 8724"/>
                <a:gd name="T47" fmla="*/ 151983 h 9320"/>
                <a:gd name="T48" fmla="*/ 45631 w 8724"/>
                <a:gd name="T49" fmla="*/ 92054 h 9320"/>
                <a:gd name="T50" fmla="*/ 20312 w 8724"/>
                <a:gd name="T51" fmla="*/ 99005 h 9320"/>
                <a:gd name="T52" fmla="*/ 34502 w 8724"/>
                <a:gd name="T53" fmla="*/ 238672 h 9320"/>
                <a:gd name="T54" fmla="*/ 96124 w 8724"/>
                <a:gd name="T55" fmla="*/ 258984 h 9320"/>
                <a:gd name="T56" fmla="*/ 95116 w 8724"/>
                <a:gd name="T57" fmla="*/ 284519 h 9320"/>
                <a:gd name="T58" fmla="*/ 159763 w 8724"/>
                <a:gd name="T59" fmla="*/ 335660 h 9320"/>
                <a:gd name="T60" fmla="*/ 221564 w 8724"/>
                <a:gd name="T61" fmla="*/ 271625 h 9320"/>
                <a:gd name="T62" fmla="*/ 244110 w 8724"/>
                <a:gd name="T63" fmla="*/ 241841 h 9320"/>
                <a:gd name="T64" fmla="*/ 282070 w 8724"/>
                <a:gd name="T65" fmla="*/ 104083 h 9320"/>
                <a:gd name="T66" fmla="*/ 241121 w 8724"/>
                <a:gd name="T67" fmla="*/ 93711 h 9320"/>
                <a:gd name="T68" fmla="*/ 207879 w 8724"/>
                <a:gd name="T69" fmla="*/ 10877 h 9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19" name="Google Shape;712;p35">
              <a:extLst>
                <a:ext uri="{FF2B5EF4-FFF2-40B4-BE49-F238E27FC236}">
                  <a16:creationId xmlns:a16="http://schemas.microsoft.com/office/drawing/2014/main" id="{81B8F41B-E60A-4F78-9E87-9E5F31A0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458" y="3423925"/>
              <a:ext cx="136965" cy="187170"/>
            </a:xfrm>
            <a:custGeom>
              <a:avLst/>
              <a:gdLst>
                <a:gd name="T0" fmla="*/ 134372 w 3803"/>
                <a:gd name="T1" fmla="*/ 36 h 5197"/>
                <a:gd name="T2" fmla="*/ 133183 w 3803"/>
                <a:gd name="T3" fmla="*/ 324 h 5197"/>
                <a:gd name="T4" fmla="*/ 106640 w 3803"/>
                <a:gd name="T5" fmla="*/ 45199 h 5197"/>
                <a:gd name="T6" fmla="*/ 105884 w 3803"/>
                <a:gd name="T7" fmla="*/ 73975 h 5197"/>
                <a:gd name="T8" fmla="*/ 95980 w 3803"/>
                <a:gd name="T9" fmla="*/ 176005 h 5197"/>
                <a:gd name="T10" fmla="*/ 78189 w 3803"/>
                <a:gd name="T11" fmla="*/ 182632 h 5197"/>
                <a:gd name="T12" fmla="*/ 75523 w 3803"/>
                <a:gd name="T13" fmla="*/ 182704 h 5197"/>
                <a:gd name="T14" fmla="*/ 27587 w 3803"/>
                <a:gd name="T15" fmla="*/ 163112 h 5197"/>
                <a:gd name="T16" fmla="*/ 15450 w 3803"/>
                <a:gd name="T17" fmla="*/ 95188 h 5197"/>
                <a:gd name="T18" fmla="*/ 13794 w 3803"/>
                <a:gd name="T19" fmla="*/ 92559 h 5197"/>
                <a:gd name="T20" fmla="*/ 13218 w 3803"/>
                <a:gd name="T21" fmla="*/ 92451 h 5197"/>
                <a:gd name="T22" fmla="*/ 11165 w 3803"/>
                <a:gd name="T23" fmla="*/ 94179 h 5197"/>
                <a:gd name="T24" fmla="*/ 24562 w 3803"/>
                <a:gd name="T25" fmla="*/ 166353 h 5197"/>
                <a:gd name="T26" fmla="*/ 75595 w 3803"/>
                <a:gd name="T27" fmla="*/ 187170 h 5197"/>
                <a:gd name="T28" fmla="*/ 78477 w 3803"/>
                <a:gd name="T29" fmla="*/ 187170 h 5197"/>
                <a:gd name="T30" fmla="*/ 99365 w 3803"/>
                <a:gd name="T31" fmla="*/ 178995 h 5197"/>
                <a:gd name="T32" fmla="*/ 110278 w 3803"/>
                <a:gd name="T33" fmla="*/ 74155 h 5197"/>
                <a:gd name="T34" fmla="*/ 111142 w 3803"/>
                <a:gd name="T35" fmla="*/ 45415 h 5197"/>
                <a:gd name="T36" fmla="*/ 135596 w 3803"/>
                <a:gd name="T37" fmla="*/ 4214 h 5197"/>
                <a:gd name="T38" fmla="*/ 136353 w 3803"/>
                <a:gd name="T39" fmla="*/ 1080 h 5197"/>
                <a:gd name="T40" fmla="*/ 134372 w 3803"/>
                <a:gd name="T41" fmla="*/ 36 h 5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0" name="Google Shape;713;p35">
              <a:extLst>
                <a:ext uri="{FF2B5EF4-FFF2-40B4-BE49-F238E27FC236}">
                  <a16:creationId xmlns:a16="http://schemas.microsoft.com/office/drawing/2014/main" id="{9CB52DCE-F5F3-4B00-BEA2-BED5BF47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50" y="3614587"/>
              <a:ext cx="91766" cy="89497"/>
            </a:xfrm>
            <a:custGeom>
              <a:avLst/>
              <a:gdLst>
                <a:gd name="T0" fmla="*/ 2485 w 2548"/>
                <a:gd name="T1" fmla="*/ 0 h 2485"/>
                <a:gd name="T2" fmla="*/ 756 w 2548"/>
                <a:gd name="T3" fmla="*/ 900 h 2485"/>
                <a:gd name="T4" fmla="*/ 1297 w 2548"/>
                <a:gd name="T5" fmla="*/ 3998 h 2485"/>
                <a:gd name="T6" fmla="*/ 30072 w 2548"/>
                <a:gd name="T7" fmla="*/ 17647 h 2485"/>
                <a:gd name="T8" fmla="*/ 46927 w 2548"/>
                <a:gd name="T9" fmla="*/ 19484 h 2485"/>
                <a:gd name="T10" fmla="*/ 63674 w 2548"/>
                <a:gd name="T11" fmla="*/ 18296 h 2485"/>
                <a:gd name="T12" fmla="*/ 73578 w 2548"/>
                <a:gd name="T13" fmla="*/ 17467 h 2485"/>
                <a:gd name="T14" fmla="*/ 82582 w 2548"/>
                <a:gd name="T15" fmla="*/ 22581 h 2485"/>
                <a:gd name="T16" fmla="*/ 77684 w 2548"/>
                <a:gd name="T17" fmla="*/ 86832 h 2485"/>
                <a:gd name="T18" fmla="*/ 79593 w 2548"/>
                <a:gd name="T19" fmla="*/ 89461 h 2485"/>
                <a:gd name="T20" fmla="*/ 79953 w 2548"/>
                <a:gd name="T21" fmla="*/ 89461 h 2485"/>
                <a:gd name="T22" fmla="*/ 82078 w 2548"/>
                <a:gd name="T23" fmla="*/ 87588 h 2485"/>
                <a:gd name="T24" fmla="*/ 86832 w 2548"/>
                <a:gd name="T25" fmla="*/ 21177 h 2485"/>
                <a:gd name="T26" fmla="*/ 73578 w 2548"/>
                <a:gd name="T27" fmla="*/ 13037 h 2485"/>
                <a:gd name="T28" fmla="*/ 63170 w 2548"/>
                <a:gd name="T29" fmla="*/ 13902 h 2485"/>
                <a:gd name="T30" fmla="*/ 46963 w 2548"/>
                <a:gd name="T31" fmla="*/ 15054 h 2485"/>
                <a:gd name="T32" fmla="*/ 31081 w 2548"/>
                <a:gd name="T33" fmla="*/ 13398 h 2485"/>
                <a:gd name="T34" fmla="*/ 3890 w 2548"/>
                <a:gd name="T35" fmla="*/ 504 h 2485"/>
                <a:gd name="T36" fmla="*/ 2485 w 2548"/>
                <a:gd name="T37" fmla="*/ 0 h 24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1" name="Google Shape;714;p35">
              <a:extLst>
                <a:ext uri="{FF2B5EF4-FFF2-40B4-BE49-F238E27FC236}">
                  <a16:creationId xmlns:a16="http://schemas.microsoft.com/office/drawing/2014/main" id="{FC484EBA-7C5E-40BC-B339-D6ADFCC07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719" y="3597588"/>
              <a:ext cx="15198" cy="15991"/>
            </a:xfrm>
            <a:custGeom>
              <a:avLst/>
              <a:gdLst>
                <a:gd name="T0" fmla="*/ 2593 w 422"/>
                <a:gd name="T1" fmla="*/ 36 h 444"/>
                <a:gd name="T2" fmla="*/ 1260 w 422"/>
                <a:gd name="T3" fmla="*/ 468 h 444"/>
                <a:gd name="T4" fmla="*/ 648 w 422"/>
                <a:gd name="T5" fmla="*/ 3494 h 444"/>
                <a:gd name="T6" fmla="*/ 11164 w 422"/>
                <a:gd name="T7" fmla="*/ 15343 h 444"/>
                <a:gd name="T8" fmla="*/ 12677 w 422"/>
                <a:gd name="T9" fmla="*/ 15991 h 444"/>
                <a:gd name="T10" fmla="*/ 14298 w 422"/>
                <a:gd name="T11" fmla="*/ 15235 h 444"/>
                <a:gd name="T12" fmla="*/ 14190 w 422"/>
                <a:gd name="T13" fmla="*/ 12101 h 444"/>
                <a:gd name="T14" fmla="*/ 4394 w 422"/>
                <a:gd name="T15" fmla="*/ 936 h 444"/>
                <a:gd name="T16" fmla="*/ 2593 w 422"/>
                <a:gd name="T17" fmla="*/ 36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2" name="Google Shape;715;p35">
              <a:extLst>
                <a:ext uri="{FF2B5EF4-FFF2-40B4-BE49-F238E27FC236}">
                  <a16:creationId xmlns:a16="http://schemas.microsoft.com/office/drawing/2014/main" id="{AC10B591-CB3D-4B9E-8E5F-F41B99EA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508" y="3470420"/>
              <a:ext cx="24850" cy="207482"/>
            </a:xfrm>
            <a:custGeom>
              <a:avLst/>
              <a:gdLst>
                <a:gd name="T0" fmla="*/ 22437 w 690"/>
                <a:gd name="T1" fmla="*/ 36 h 5761"/>
                <a:gd name="T2" fmla="*/ 20312 w 690"/>
                <a:gd name="T3" fmla="*/ 1945 h 5761"/>
                <a:gd name="T4" fmla="*/ 14586 w 690"/>
                <a:gd name="T5" fmla="*/ 33674 h 5761"/>
                <a:gd name="T6" fmla="*/ 2161 w 690"/>
                <a:gd name="T7" fmla="*/ 134408 h 5761"/>
                <a:gd name="T8" fmla="*/ 1657 w 690"/>
                <a:gd name="T9" fmla="*/ 205069 h 5761"/>
                <a:gd name="T10" fmla="*/ 3673 w 690"/>
                <a:gd name="T11" fmla="*/ 207446 h 5761"/>
                <a:gd name="T12" fmla="*/ 3782 w 690"/>
                <a:gd name="T13" fmla="*/ 207446 h 5761"/>
                <a:gd name="T14" fmla="*/ 6050 w 690"/>
                <a:gd name="T15" fmla="*/ 205321 h 5761"/>
                <a:gd name="T16" fmla="*/ 6555 w 690"/>
                <a:gd name="T17" fmla="*/ 134012 h 5761"/>
                <a:gd name="T18" fmla="*/ 18944 w 690"/>
                <a:gd name="T19" fmla="*/ 34430 h 5761"/>
                <a:gd name="T20" fmla="*/ 24706 w 690"/>
                <a:gd name="T21" fmla="*/ 2557 h 5761"/>
                <a:gd name="T22" fmla="*/ 22833 w 690"/>
                <a:gd name="T23" fmla="*/ 72 h 5761"/>
                <a:gd name="T24" fmla="*/ 22437 w 690"/>
                <a:gd name="T25" fmla="*/ 36 h 57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3" name="Google Shape;716;p35">
              <a:extLst>
                <a:ext uri="{FF2B5EF4-FFF2-40B4-BE49-F238E27FC236}">
                  <a16:creationId xmlns:a16="http://schemas.microsoft.com/office/drawing/2014/main" id="{07B1E111-DF50-4982-8B75-B63A807C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283" y="3686725"/>
              <a:ext cx="6519" cy="28488"/>
            </a:xfrm>
            <a:custGeom>
              <a:avLst/>
              <a:gdLst>
                <a:gd name="T0" fmla="*/ 4034 w 181"/>
                <a:gd name="T1" fmla="*/ 0 h 791"/>
                <a:gd name="T2" fmla="*/ 1981 w 181"/>
                <a:gd name="T3" fmla="*/ 2017 h 791"/>
                <a:gd name="T4" fmla="*/ 144 w 181"/>
                <a:gd name="T5" fmla="*/ 25967 h 791"/>
                <a:gd name="T6" fmla="*/ 2125 w 181"/>
                <a:gd name="T7" fmla="*/ 28452 h 791"/>
                <a:gd name="T8" fmla="*/ 2377 w 181"/>
                <a:gd name="T9" fmla="*/ 28452 h 791"/>
                <a:gd name="T10" fmla="*/ 4646 w 181"/>
                <a:gd name="T11" fmla="*/ 26471 h 791"/>
                <a:gd name="T12" fmla="*/ 6519 w 181"/>
                <a:gd name="T13" fmla="*/ 2413 h 791"/>
                <a:gd name="T14" fmla="*/ 4358 w 181"/>
                <a:gd name="T15" fmla="*/ 36 h 791"/>
                <a:gd name="T16" fmla="*/ 4034 w 181"/>
                <a:gd name="T17" fmla="*/ 0 h 7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4" name="Google Shape;717;p35">
              <a:extLst>
                <a:ext uri="{FF2B5EF4-FFF2-40B4-BE49-F238E27FC236}">
                  <a16:creationId xmlns:a16="http://schemas.microsoft.com/office/drawing/2014/main" id="{0023B019-78BE-46D2-A749-B5F18F1FD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524" y="3538632"/>
              <a:ext cx="6051" cy="16963"/>
            </a:xfrm>
            <a:custGeom>
              <a:avLst/>
              <a:gdLst>
                <a:gd name="T0" fmla="*/ 3638 w 168"/>
                <a:gd name="T1" fmla="*/ 0 h 471"/>
                <a:gd name="T2" fmla="*/ 1405 w 168"/>
                <a:gd name="T3" fmla="*/ 2017 h 471"/>
                <a:gd name="T4" fmla="*/ 144 w 168"/>
                <a:gd name="T5" fmla="*/ 14442 h 471"/>
                <a:gd name="T6" fmla="*/ 2161 w 168"/>
                <a:gd name="T7" fmla="*/ 16927 h 471"/>
                <a:gd name="T8" fmla="*/ 2377 w 168"/>
                <a:gd name="T9" fmla="*/ 16927 h 471"/>
                <a:gd name="T10" fmla="*/ 4646 w 168"/>
                <a:gd name="T11" fmla="*/ 14910 h 471"/>
                <a:gd name="T12" fmla="*/ 5907 w 168"/>
                <a:gd name="T13" fmla="*/ 2521 h 471"/>
                <a:gd name="T14" fmla="*/ 3890 w 168"/>
                <a:gd name="T15" fmla="*/ 36 h 471"/>
                <a:gd name="T16" fmla="*/ 3638 w 168"/>
                <a:gd name="T17" fmla="*/ 0 h 4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5" name="Google Shape;718;p35">
              <a:extLst>
                <a:ext uri="{FF2B5EF4-FFF2-40B4-BE49-F238E27FC236}">
                  <a16:creationId xmlns:a16="http://schemas.microsoft.com/office/drawing/2014/main" id="{844D1AEA-FE96-4EA3-87D9-D3502E3C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25" y="3569461"/>
              <a:ext cx="77864" cy="117049"/>
            </a:xfrm>
            <a:custGeom>
              <a:avLst/>
              <a:gdLst>
                <a:gd name="T0" fmla="*/ 75451 w 2162"/>
                <a:gd name="T1" fmla="*/ 0 h 3250"/>
                <a:gd name="T2" fmla="*/ 73218 w 2162"/>
                <a:gd name="T3" fmla="*/ 1909 h 3250"/>
                <a:gd name="T4" fmla="*/ 71850 w 2162"/>
                <a:gd name="T5" fmla="*/ 12533 h 3250"/>
                <a:gd name="T6" fmla="*/ 36735 w 2162"/>
                <a:gd name="T7" fmla="*/ 42354 h 3250"/>
                <a:gd name="T8" fmla="*/ 20204 w 2162"/>
                <a:gd name="T9" fmla="*/ 50889 h 3250"/>
                <a:gd name="T10" fmla="*/ 144 w 2162"/>
                <a:gd name="T11" fmla="*/ 114528 h 3250"/>
                <a:gd name="T12" fmla="*/ 2161 w 2162"/>
                <a:gd name="T13" fmla="*/ 117049 h 3250"/>
                <a:gd name="T14" fmla="*/ 2413 w 2162"/>
                <a:gd name="T15" fmla="*/ 117049 h 3250"/>
                <a:gd name="T16" fmla="*/ 4538 w 2162"/>
                <a:gd name="T17" fmla="*/ 115068 h 3250"/>
                <a:gd name="T18" fmla="*/ 22869 w 2162"/>
                <a:gd name="T19" fmla="*/ 54527 h 3250"/>
                <a:gd name="T20" fmla="*/ 38644 w 2162"/>
                <a:gd name="T21" fmla="*/ 46495 h 3250"/>
                <a:gd name="T22" fmla="*/ 76351 w 2162"/>
                <a:gd name="T23" fmla="*/ 13182 h 3250"/>
                <a:gd name="T24" fmla="*/ 77576 w 2162"/>
                <a:gd name="T25" fmla="*/ 2521 h 3250"/>
                <a:gd name="T26" fmla="*/ 75739 w 2162"/>
                <a:gd name="T27" fmla="*/ 36 h 3250"/>
                <a:gd name="T28" fmla="*/ 75451 w 2162"/>
                <a:gd name="T29" fmla="*/ 0 h 3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6" name="Google Shape;719;p35">
              <a:extLst>
                <a:ext uri="{FF2B5EF4-FFF2-40B4-BE49-F238E27FC236}">
                  <a16:creationId xmlns:a16="http://schemas.microsoft.com/office/drawing/2014/main" id="{9237FC26-357D-4771-B2D9-AD529B5E0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69" y="3517923"/>
              <a:ext cx="40121" cy="73002"/>
            </a:xfrm>
            <a:custGeom>
              <a:avLst/>
              <a:gdLst>
                <a:gd name="T0" fmla="*/ 37636 w 1114"/>
                <a:gd name="T1" fmla="*/ 36 h 2027"/>
                <a:gd name="T2" fmla="*/ 36592 w 1114"/>
                <a:gd name="T3" fmla="*/ 288 h 2027"/>
                <a:gd name="T4" fmla="*/ 25823 w 1114"/>
                <a:gd name="T5" fmla="*/ 23013 h 2027"/>
                <a:gd name="T6" fmla="*/ 1513 w 1114"/>
                <a:gd name="T7" fmla="*/ 68860 h 2027"/>
                <a:gd name="T8" fmla="*/ 648 w 1114"/>
                <a:gd name="T9" fmla="*/ 71850 h 2027"/>
                <a:gd name="T10" fmla="*/ 2521 w 1114"/>
                <a:gd name="T11" fmla="*/ 72966 h 2027"/>
                <a:gd name="T12" fmla="*/ 3638 w 1114"/>
                <a:gd name="T13" fmla="*/ 72750 h 2027"/>
                <a:gd name="T14" fmla="*/ 30361 w 1114"/>
                <a:gd name="T15" fmla="*/ 23013 h 2027"/>
                <a:gd name="T16" fmla="*/ 38608 w 1114"/>
                <a:gd name="T17" fmla="*/ 4214 h 2027"/>
                <a:gd name="T18" fmla="*/ 39617 w 1114"/>
                <a:gd name="T19" fmla="*/ 1297 h 2027"/>
                <a:gd name="T20" fmla="*/ 37636 w 1114"/>
                <a:gd name="T21" fmla="*/ 36 h 20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7" name="Google Shape;720;p35">
              <a:extLst>
                <a:ext uri="{FF2B5EF4-FFF2-40B4-BE49-F238E27FC236}">
                  <a16:creationId xmlns:a16="http://schemas.microsoft.com/office/drawing/2014/main" id="{01768CCD-5ABA-408E-A2E3-69AD4FE14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226" y="2818767"/>
              <a:ext cx="40121" cy="161563"/>
            </a:xfrm>
            <a:custGeom>
              <a:avLst/>
              <a:gdLst>
                <a:gd name="T0" fmla="*/ 37924 w 1114"/>
                <a:gd name="T1" fmla="*/ 0 h 4486"/>
                <a:gd name="T2" fmla="*/ 35583 w 1114"/>
                <a:gd name="T3" fmla="*/ 1765 h 4486"/>
                <a:gd name="T4" fmla="*/ 252 w 1114"/>
                <a:gd name="T5" fmla="*/ 158898 h 4486"/>
                <a:gd name="T6" fmla="*/ 2017 w 1114"/>
                <a:gd name="T7" fmla="*/ 161527 h 4486"/>
                <a:gd name="T8" fmla="*/ 2521 w 1114"/>
                <a:gd name="T9" fmla="*/ 161527 h 4486"/>
                <a:gd name="T10" fmla="*/ 4646 w 1114"/>
                <a:gd name="T11" fmla="*/ 159798 h 4486"/>
                <a:gd name="T12" fmla="*/ 39869 w 1114"/>
                <a:gd name="T13" fmla="*/ 2773 h 4486"/>
                <a:gd name="T14" fmla="*/ 38248 w 1114"/>
                <a:gd name="T15" fmla="*/ 36 h 4486"/>
                <a:gd name="T16" fmla="*/ 37924 w 1114"/>
                <a:gd name="T17" fmla="*/ 0 h 44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3528" name="Google Shape;721;p35">
              <a:extLst>
                <a:ext uri="{FF2B5EF4-FFF2-40B4-BE49-F238E27FC236}">
                  <a16:creationId xmlns:a16="http://schemas.microsoft.com/office/drawing/2014/main" id="{714EAF43-1A93-4E62-86CD-055DD167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090" y="2980618"/>
              <a:ext cx="41921" cy="40193"/>
            </a:xfrm>
            <a:custGeom>
              <a:avLst/>
              <a:gdLst>
                <a:gd name="T0" fmla="*/ 2341 w 1164"/>
                <a:gd name="T1" fmla="*/ 0 h 1116"/>
                <a:gd name="T2" fmla="*/ 1909 w 1164"/>
                <a:gd name="T3" fmla="*/ 36 h 1116"/>
                <a:gd name="T4" fmla="*/ 252 w 1164"/>
                <a:gd name="T5" fmla="*/ 2809 h 1116"/>
                <a:gd name="T6" fmla="*/ 7167 w 1164"/>
                <a:gd name="T7" fmla="*/ 32126 h 1116"/>
                <a:gd name="T8" fmla="*/ 14442 w 1164"/>
                <a:gd name="T9" fmla="*/ 39797 h 1116"/>
                <a:gd name="T10" fmla="*/ 17431 w 1164"/>
                <a:gd name="T11" fmla="*/ 40157 h 1116"/>
                <a:gd name="T12" fmla="*/ 24598 w 1164"/>
                <a:gd name="T13" fmla="*/ 37276 h 1116"/>
                <a:gd name="T14" fmla="*/ 40985 w 1164"/>
                <a:gd name="T15" fmla="*/ 21753 h 1116"/>
                <a:gd name="T16" fmla="*/ 40985 w 1164"/>
                <a:gd name="T17" fmla="*/ 18620 h 1116"/>
                <a:gd name="T18" fmla="*/ 39292 w 1164"/>
                <a:gd name="T19" fmla="*/ 17900 h 1116"/>
                <a:gd name="T20" fmla="*/ 37851 w 1164"/>
                <a:gd name="T21" fmla="*/ 18476 h 1116"/>
                <a:gd name="T22" fmla="*/ 21573 w 1164"/>
                <a:gd name="T23" fmla="*/ 34034 h 1116"/>
                <a:gd name="T24" fmla="*/ 17287 w 1164"/>
                <a:gd name="T25" fmla="*/ 35763 h 1116"/>
                <a:gd name="T26" fmla="*/ 15702 w 1164"/>
                <a:gd name="T27" fmla="*/ 35547 h 1116"/>
                <a:gd name="T28" fmla="*/ 11561 w 1164"/>
                <a:gd name="T29" fmla="*/ 31045 h 1116"/>
                <a:gd name="T30" fmla="*/ 4646 w 1164"/>
                <a:gd name="T31" fmla="*/ 1837 h 1116"/>
                <a:gd name="T32" fmla="*/ 2341 w 1164"/>
                <a:gd name="T33" fmla="*/ 0 h 1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>
            <a:extLst>
              <a:ext uri="{FF2B5EF4-FFF2-40B4-BE49-F238E27FC236}">
                <a16:creationId xmlns:a16="http://schemas.microsoft.com/office/drawing/2014/main" id="{842C90F6-5605-4A2F-B7E4-2E5D5424318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6756" y="199622"/>
            <a:ext cx="7232650" cy="65474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Podnaslov 2">
            <a:extLst>
              <a:ext uri="{FF2B5EF4-FFF2-40B4-BE49-F238E27FC236}">
                <a16:creationId xmlns:a16="http://schemas.microsoft.com/office/drawing/2014/main" id="{4A27C1CD-87E8-4492-8E94-5E232F16CD2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77825" y="1176338"/>
            <a:ext cx="7910513" cy="3322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Učenici i studenti su i prije korona krize koristili računala, Internet, društvene mreže, online </a:t>
            </a:r>
            <a:r>
              <a:rPr lang="hr-HR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plaforme</a:t>
            </a: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za udaljeno učenje u tijeku nastavnog procesa i savladavanja ishoda učenja.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Tijekom korona krize online platforme za udaljeno učenje preuzele su puno važniju ulogu te su postali način komunikacije i suradnje, izvor sadržaja, platforma za grupni rad na projektima te predavanje domaćih zadaća.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Moramo raditi na kompetencijama nastavnika i učenika kako bi usavršili svoje vještine u korištenju IKT jer će im to biti neophodno za budućnost što smo naročito sada za vrijeme korona krize mogli vidjeti.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>
            <a:extLst>
              <a:ext uri="{FF2B5EF4-FFF2-40B4-BE49-F238E27FC236}">
                <a16:creationId xmlns:a16="http://schemas.microsoft.com/office/drawing/2014/main" id="{842C90F6-5605-4A2F-B7E4-2E5D5424318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6756" y="199622"/>
            <a:ext cx="7232650" cy="65474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Hvala vam na pažnji i nadamo se susretu uživo sljedeće godine!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Podnaslov 2">
            <a:extLst>
              <a:ext uri="{FF2B5EF4-FFF2-40B4-BE49-F238E27FC236}">
                <a16:creationId xmlns:a16="http://schemas.microsoft.com/office/drawing/2014/main" id="{4A27C1CD-87E8-4492-8E94-5E232F16CD2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77825" y="1176338"/>
            <a:ext cx="7910513" cy="3322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Pitanja???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Može i na elektroničku 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adresu:</a:t>
            </a: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Lidija Blagojević </a:t>
            </a: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lidija.blagojevic@skole.hr</a:t>
            </a: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Vlatka Ivić </a:t>
            </a: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vivic@ffos.hr</a:t>
            </a: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07;p35">
            <a:extLst>
              <a:ext uri="{FF2B5EF4-FFF2-40B4-BE49-F238E27FC236}">
                <a16:creationId xmlns:a16="http://schemas.microsoft.com/office/drawing/2014/main" id="{CD245CFE-582D-4B9D-906C-EDADC730F0F6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415925" y="947738"/>
            <a:ext cx="5470525" cy="3921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Postoje četiri stupa obrazovanja pomoću IKT: hardware i software, pristup internetu, kompetencije i vještine i nastavni sadržaji 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(Magyar, 2004).</a:t>
            </a:r>
            <a:endParaRPr lang="hr-HR" altLang="sr-Latn-R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Zemlje OECDa u svom izvješću iz 2005. govore kako je e-učenje postalo jako važno u tercijarnom obrazovanju. IKT se integrirala u menadžment znanja zajedno s IKT alatima.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hr-HR" altLang="sr-Latn-R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IKT će biti potpuno integriran u akademski kurikul kako bi učenike pripremio za svijet rada 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(Gay i sur.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2006)</a:t>
            </a: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endParaRPr lang="hr-HR" altLang="sr-Latn-R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600"/>
            </a:pPr>
            <a:endParaRPr lang="sr-Latn-RS" altLang="sr-Latn-RS">
              <a:solidFill>
                <a:srgbClr val="434343"/>
              </a:solidFill>
              <a:latin typeface="Advent Pro Light" charset="0"/>
              <a:cs typeface="Advent Pro Light" charset="0"/>
              <a:sym typeface="Advent Pro Light" charset="0"/>
            </a:endParaRPr>
          </a:p>
        </p:txBody>
      </p:sp>
      <p:sp>
        <p:nvSpPr>
          <p:cNvPr id="15363" name="Google Shape;508;p35">
            <a:extLst>
              <a:ext uri="{FF2B5EF4-FFF2-40B4-BE49-F238E27FC236}">
                <a16:creationId xmlns:a16="http://schemas.microsoft.com/office/drawing/2014/main" id="{9240E600-3DB3-4B23-8742-77B600ED684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19113" y="104775"/>
            <a:ext cx="3189287" cy="561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Oswald Regular" charset="0"/>
              <a:buNone/>
            </a:pPr>
            <a:r>
              <a:rPr lang="hr-HR" altLang="sr-Latn-RS" sz="3600">
                <a:solidFill>
                  <a:srgbClr val="434343"/>
                </a:solidFill>
                <a:latin typeface="Oswald Regular" charset="0"/>
                <a:cs typeface="Oswald Regular" charset="0"/>
                <a:sym typeface="Oswald Regular" charset="0"/>
              </a:rPr>
              <a:t>Uvod</a:t>
            </a:r>
            <a:endParaRPr lang="sr-Latn-RS" altLang="sr-Latn-RS" sz="3600">
              <a:solidFill>
                <a:srgbClr val="434343"/>
              </a:solidFill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15364" name="Google Shape;509;p35">
            <a:extLst>
              <a:ext uri="{FF2B5EF4-FFF2-40B4-BE49-F238E27FC236}">
                <a16:creationId xmlns:a16="http://schemas.microsoft.com/office/drawing/2014/main" id="{F8E819A5-D276-4331-9449-587B7283F6C1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1560513"/>
            <a:ext cx="2744788" cy="2333625"/>
            <a:chOff x="4646550" y="1170475"/>
            <a:chExt cx="3581800" cy="2800120"/>
          </a:xfrm>
        </p:grpSpPr>
        <p:sp>
          <p:nvSpPr>
            <p:cNvPr id="15365" name="Google Shape;510;p35">
              <a:extLst>
                <a:ext uri="{FF2B5EF4-FFF2-40B4-BE49-F238E27FC236}">
                  <a16:creationId xmlns:a16="http://schemas.microsoft.com/office/drawing/2014/main" id="{59AAF25A-AF88-4BD4-9B60-EB828B3F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550" y="1170475"/>
              <a:ext cx="3581800" cy="2409043"/>
            </a:xfrm>
            <a:custGeom>
              <a:avLst/>
              <a:gdLst>
                <a:gd name="T0" fmla="*/ 2282019 w 99453"/>
                <a:gd name="T1" fmla="*/ 36 h 66890"/>
                <a:gd name="T2" fmla="*/ 1877174 w 99453"/>
                <a:gd name="T3" fmla="*/ 90326 h 66890"/>
                <a:gd name="T4" fmla="*/ 1187018 w 99453"/>
                <a:gd name="T5" fmla="*/ 814947 h 66890"/>
                <a:gd name="T6" fmla="*/ 1060066 w 99453"/>
                <a:gd name="T7" fmla="*/ 836952 h 66890"/>
                <a:gd name="T8" fmla="*/ 888670 w 99453"/>
                <a:gd name="T9" fmla="*/ 801406 h 66890"/>
                <a:gd name="T10" fmla="*/ 679819 w 99453"/>
                <a:gd name="T11" fmla="*/ 765823 h 66890"/>
                <a:gd name="T12" fmla="*/ 441688 w 99453"/>
                <a:gd name="T13" fmla="*/ 801046 h 66890"/>
                <a:gd name="T14" fmla="*/ 227831 w 99453"/>
                <a:gd name="T15" fmla="*/ 1560242 h 66890"/>
                <a:gd name="T16" fmla="*/ 1083511 w 99453"/>
                <a:gd name="T17" fmla="*/ 1297980 h 66890"/>
                <a:gd name="T18" fmla="*/ 3188336 w 99453"/>
                <a:gd name="T19" fmla="*/ 2409043 h 66890"/>
                <a:gd name="T20" fmla="*/ 3581764 w 99453"/>
                <a:gd name="T21" fmla="*/ 1608466 h 66890"/>
                <a:gd name="T22" fmla="*/ 3105502 w 99453"/>
                <a:gd name="T23" fmla="*/ 566480 h 66890"/>
                <a:gd name="T24" fmla="*/ 2282019 w 99453"/>
                <a:gd name="T25" fmla="*/ 36 h 668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66" name="Google Shape;511;p35">
              <a:extLst>
                <a:ext uri="{FF2B5EF4-FFF2-40B4-BE49-F238E27FC236}">
                  <a16:creationId xmlns:a16="http://schemas.microsoft.com/office/drawing/2014/main" id="{109CE205-4675-4850-8230-212C18CD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18" y="3227392"/>
              <a:ext cx="871131" cy="99654"/>
            </a:xfrm>
            <a:custGeom>
              <a:avLst/>
              <a:gdLst>
                <a:gd name="T0" fmla="*/ 677766 w 24188"/>
                <a:gd name="T1" fmla="*/ 36 h 2767"/>
                <a:gd name="T2" fmla="*/ 36 w 24188"/>
                <a:gd name="T3" fmla="*/ 30577 h 2767"/>
                <a:gd name="T4" fmla="*/ 871095 w 24188"/>
                <a:gd name="T5" fmla="*/ 99618 h 2767"/>
                <a:gd name="T6" fmla="*/ 677766 w 24188"/>
                <a:gd name="T7" fmla="*/ 36 h 2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67" name="Google Shape;512;p35">
              <a:extLst>
                <a:ext uri="{FF2B5EF4-FFF2-40B4-BE49-F238E27FC236}">
                  <a16:creationId xmlns:a16="http://schemas.microsoft.com/office/drawing/2014/main" id="{DAC16504-CDAB-4AAF-B59E-799DF5E53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448" y="2930161"/>
              <a:ext cx="258516" cy="59425"/>
            </a:xfrm>
            <a:custGeom>
              <a:avLst/>
              <a:gdLst>
                <a:gd name="T0" fmla="*/ 32594 w 7178"/>
                <a:gd name="T1" fmla="*/ 36 h 1650"/>
                <a:gd name="T2" fmla="*/ 0 w 7178"/>
                <a:gd name="T3" fmla="*/ 38248 h 1650"/>
                <a:gd name="T4" fmla="*/ 258516 w 7178"/>
                <a:gd name="T5" fmla="*/ 59425 h 1650"/>
                <a:gd name="T6" fmla="*/ 181192 w 7178"/>
                <a:gd name="T7" fmla="*/ 36 h 1650"/>
                <a:gd name="T8" fmla="*/ 32594 w 7178"/>
                <a:gd name="T9" fmla="*/ 36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68" name="Google Shape;513;p35">
              <a:extLst>
                <a:ext uri="{FF2B5EF4-FFF2-40B4-BE49-F238E27FC236}">
                  <a16:creationId xmlns:a16="http://schemas.microsoft.com/office/drawing/2014/main" id="{B5B19BE1-A2F6-44BE-B6BC-ECE9510D5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209" y="3060967"/>
              <a:ext cx="1284115" cy="754982"/>
            </a:xfrm>
            <a:custGeom>
              <a:avLst/>
              <a:gdLst>
                <a:gd name="T0" fmla="*/ 451844 w 35655"/>
                <a:gd name="T1" fmla="*/ 36 h 20963"/>
                <a:gd name="T2" fmla="*/ 0 w 35655"/>
                <a:gd name="T3" fmla="*/ 65439 h 20963"/>
                <a:gd name="T4" fmla="*/ 689687 w 35655"/>
                <a:gd name="T5" fmla="*/ 754982 h 20963"/>
                <a:gd name="T6" fmla="*/ 1284115 w 35655"/>
                <a:gd name="T7" fmla="*/ 517139 h 20963"/>
                <a:gd name="T8" fmla="*/ 451844 w 35655"/>
                <a:gd name="T9" fmla="*/ 36 h 20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69" name="Google Shape;514;p35">
              <a:extLst>
                <a:ext uri="{FF2B5EF4-FFF2-40B4-BE49-F238E27FC236}">
                  <a16:creationId xmlns:a16="http://schemas.microsoft.com/office/drawing/2014/main" id="{BDFA76F6-515B-43E3-A56C-F5412C28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832" y="3703040"/>
              <a:ext cx="285491" cy="190231"/>
            </a:xfrm>
            <a:custGeom>
              <a:avLst/>
              <a:gdLst>
                <a:gd name="T0" fmla="*/ 142727 w 7927"/>
                <a:gd name="T1" fmla="*/ 0 h 5282"/>
                <a:gd name="T2" fmla="*/ 0 w 7927"/>
                <a:gd name="T3" fmla="*/ 95116 h 5282"/>
                <a:gd name="T4" fmla="*/ 142727 w 7927"/>
                <a:gd name="T5" fmla="*/ 190195 h 5282"/>
                <a:gd name="T6" fmla="*/ 285455 w 7927"/>
                <a:gd name="T7" fmla="*/ 95116 h 5282"/>
                <a:gd name="T8" fmla="*/ 142727 w 7927"/>
                <a:gd name="T9" fmla="*/ 0 h 5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0" name="Google Shape;515;p35">
              <a:extLst>
                <a:ext uri="{FF2B5EF4-FFF2-40B4-BE49-F238E27FC236}">
                  <a16:creationId xmlns:a16="http://schemas.microsoft.com/office/drawing/2014/main" id="{9AB0E7C9-0CCA-44F5-8346-625E5E6E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867" y="3750507"/>
              <a:ext cx="362671" cy="220088"/>
            </a:xfrm>
            <a:custGeom>
              <a:avLst/>
              <a:gdLst>
                <a:gd name="T0" fmla="*/ 181336 w 10070"/>
                <a:gd name="T1" fmla="*/ 0 h 6111"/>
                <a:gd name="T2" fmla="*/ 36 w 10070"/>
                <a:gd name="T3" fmla="*/ 110062 h 6111"/>
                <a:gd name="T4" fmla="*/ 181336 w 10070"/>
                <a:gd name="T5" fmla="*/ 220052 h 6111"/>
                <a:gd name="T6" fmla="*/ 362635 w 10070"/>
                <a:gd name="T7" fmla="*/ 110062 h 6111"/>
                <a:gd name="T8" fmla="*/ 181336 w 10070"/>
                <a:gd name="T9" fmla="*/ 0 h 6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1" name="Google Shape;516;p35">
              <a:extLst>
                <a:ext uri="{FF2B5EF4-FFF2-40B4-BE49-F238E27FC236}">
                  <a16:creationId xmlns:a16="http://schemas.microsoft.com/office/drawing/2014/main" id="{2D0B0154-0ECF-4502-90E7-017C974F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756" y="2557119"/>
              <a:ext cx="1882216" cy="986955"/>
            </a:xfrm>
            <a:custGeom>
              <a:avLst/>
              <a:gdLst>
                <a:gd name="T0" fmla="*/ 5042 w 52262"/>
                <a:gd name="T1" fmla="*/ 36 h 27404"/>
                <a:gd name="T2" fmla="*/ 1188 w 52262"/>
                <a:gd name="T3" fmla="*/ 2413 h 27404"/>
                <a:gd name="T4" fmla="*/ 3025 w 52262"/>
                <a:gd name="T5" fmla="*/ 8428 h 27404"/>
                <a:gd name="T6" fmla="*/ 1874941 w 52262"/>
                <a:gd name="T7" fmla="*/ 986415 h 27404"/>
                <a:gd name="T8" fmla="*/ 1877066 w 52262"/>
                <a:gd name="T9" fmla="*/ 986919 h 27404"/>
                <a:gd name="T10" fmla="*/ 1880955 w 52262"/>
                <a:gd name="T11" fmla="*/ 984542 h 27404"/>
                <a:gd name="T12" fmla="*/ 1879047 w 52262"/>
                <a:gd name="T13" fmla="*/ 978527 h 27404"/>
                <a:gd name="T14" fmla="*/ 7203 w 52262"/>
                <a:gd name="T15" fmla="*/ 540 h 27404"/>
                <a:gd name="T16" fmla="*/ 5042 w 52262"/>
                <a:gd name="T17" fmla="*/ 36 h 27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2" name="Google Shape;517;p35">
              <a:extLst>
                <a:ext uri="{FF2B5EF4-FFF2-40B4-BE49-F238E27FC236}">
                  <a16:creationId xmlns:a16="http://schemas.microsoft.com/office/drawing/2014/main" id="{222672E6-0BBA-4688-A3CE-A61410729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126" y="3559953"/>
              <a:ext cx="87120" cy="49124"/>
            </a:xfrm>
            <a:custGeom>
              <a:avLst/>
              <a:gdLst>
                <a:gd name="T0" fmla="*/ 5222 w 2419"/>
                <a:gd name="T1" fmla="*/ 0 h 1364"/>
                <a:gd name="T2" fmla="*/ 1297 w 2419"/>
                <a:gd name="T3" fmla="*/ 2377 h 1364"/>
                <a:gd name="T4" fmla="*/ 3169 w 2419"/>
                <a:gd name="T5" fmla="*/ 8391 h 1364"/>
                <a:gd name="T6" fmla="*/ 79953 w 2419"/>
                <a:gd name="T7" fmla="*/ 48620 h 1364"/>
                <a:gd name="T8" fmla="*/ 81970 w 2419"/>
                <a:gd name="T9" fmla="*/ 49124 h 1364"/>
                <a:gd name="T10" fmla="*/ 85968 w 2419"/>
                <a:gd name="T11" fmla="*/ 46603 h 1364"/>
                <a:gd name="T12" fmla="*/ 84095 w 2419"/>
                <a:gd name="T13" fmla="*/ 40589 h 1364"/>
                <a:gd name="T14" fmla="*/ 7311 w 2419"/>
                <a:gd name="T15" fmla="*/ 504 h 1364"/>
                <a:gd name="T16" fmla="*/ 5222 w 2419"/>
                <a:gd name="T17" fmla="*/ 0 h 13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3" name="Google Shape;518;p35">
              <a:extLst>
                <a:ext uri="{FF2B5EF4-FFF2-40B4-BE49-F238E27FC236}">
                  <a16:creationId xmlns:a16="http://schemas.microsoft.com/office/drawing/2014/main" id="{C970C0C6-3CD7-4B3E-9EE1-719839C41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54" y="2650470"/>
              <a:ext cx="392491" cy="101562"/>
            </a:xfrm>
            <a:custGeom>
              <a:avLst/>
              <a:gdLst>
                <a:gd name="T0" fmla="*/ 5078 w 10898"/>
                <a:gd name="T1" fmla="*/ 36 h 2820"/>
                <a:gd name="T2" fmla="*/ 0 w 10898"/>
                <a:gd name="T3" fmla="*/ 792 h 2820"/>
                <a:gd name="T4" fmla="*/ 17179 w 10898"/>
                <a:gd name="T5" fmla="*/ 45667 h 2820"/>
                <a:gd name="T6" fmla="*/ 58668 w 10898"/>
                <a:gd name="T7" fmla="*/ 66483 h 2820"/>
                <a:gd name="T8" fmla="*/ 203016 w 10898"/>
                <a:gd name="T9" fmla="*/ 101526 h 2820"/>
                <a:gd name="T10" fmla="*/ 242201 w 10898"/>
                <a:gd name="T11" fmla="*/ 99401 h 2820"/>
                <a:gd name="T12" fmla="*/ 379201 w 10898"/>
                <a:gd name="T13" fmla="*/ 36123 h 2820"/>
                <a:gd name="T14" fmla="*/ 338613 w 10898"/>
                <a:gd name="T15" fmla="*/ 17143 h 2820"/>
                <a:gd name="T16" fmla="*/ 231216 w 10898"/>
                <a:gd name="T17" fmla="*/ 31873 h 2820"/>
                <a:gd name="T18" fmla="*/ 157854 w 10898"/>
                <a:gd name="T19" fmla="*/ 41309 h 2820"/>
                <a:gd name="T20" fmla="*/ 75811 w 10898"/>
                <a:gd name="T21" fmla="*/ 21609 h 2820"/>
                <a:gd name="T22" fmla="*/ 5078 w 10898"/>
                <a:gd name="T23" fmla="*/ 36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4" name="Google Shape;519;p35">
              <a:extLst>
                <a:ext uri="{FF2B5EF4-FFF2-40B4-BE49-F238E27FC236}">
                  <a16:creationId xmlns:a16="http://schemas.microsoft.com/office/drawing/2014/main" id="{A6F035B4-BBB7-4AA9-97AD-376DDDA24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748" y="2646076"/>
              <a:ext cx="392347" cy="110458"/>
            </a:xfrm>
            <a:custGeom>
              <a:avLst/>
              <a:gdLst>
                <a:gd name="T0" fmla="*/ 11165 w 10894"/>
                <a:gd name="T1" fmla="*/ 8932 h 3067"/>
                <a:gd name="T2" fmla="*/ 11165 w 10894"/>
                <a:gd name="T3" fmla="*/ 8932 h 3067"/>
                <a:gd name="T4" fmla="*/ 79197 w 10894"/>
                <a:gd name="T5" fmla="*/ 30000 h 3067"/>
                <a:gd name="T6" fmla="*/ 162968 w 10894"/>
                <a:gd name="T7" fmla="*/ 50133 h 3067"/>
                <a:gd name="T8" fmla="*/ 229811 w 10894"/>
                <a:gd name="T9" fmla="*/ 41885 h 3067"/>
                <a:gd name="T10" fmla="*/ 251492 w 10894"/>
                <a:gd name="T11" fmla="*/ 38140 h 3067"/>
                <a:gd name="T12" fmla="*/ 343799 w 10894"/>
                <a:gd name="T13" fmla="*/ 25967 h 3067"/>
                <a:gd name="T14" fmla="*/ 379922 w 10894"/>
                <a:gd name="T15" fmla="*/ 41525 h 3067"/>
                <a:gd name="T16" fmla="*/ 377437 w 10894"/>
                <a:gd name="T17" fmla="*/ 70481 h 3067"/>
                <a:gd name="T18" fmla="*/ 274686 w 10894"/>
                <a:gd name="T19" fmla="*/ 96412 h 3067"/>
                <a:gd name="T20" fmla="*/ 246739 w 10894"/>
                <a:gd name="T21" fmla="*/ 99293 h 3067"/>
                <a:gd name="T22" fmla="*/ 207770 w 10894"/>
                <a:gd name="T23" fmla="*/ 101418 h 3067"/>
                <a:gd name="T24" fmla="*/ 72426 w 10894"/>
                <a:gd name="T25" fmla="*/ 69833 h 3067"/>
                <a:gd name="T26" fmla="*/ 65439 w 10894"/>
                <a:gd name="T27" fmla="*/ 66700 h 3067"/>
                <a:gd name="T28" fmla="*/ 25823 w 10894"/>
                <a:gd name="T29" fmla="*/ 47036 h 3067"/>
                <a:gd name="T30" fmla="*/ 11165 w 10894"/>
                <a:gd name="T31" fmla="*/ 8932 h 3067"/>
                <a:gd name="T32" fmla="*/ 10156 w 10894"/>
                <a:gd name="T33" fmla="*/ 36 h 3067"/>
                <a:gd name="T34" fmla="*/ 2521 w 10894"/>
                <a:gd name="T35" fmla="*/ 1549 h 3067"/>
                <a:gd name="T36" fmla="*/ 792 w 10894"/>
                <a:gd name="T37" fmla="*/ 6807 h 3067"/>
                <a:gd name="T38" fmla="*/ 18080 w 10894"/>
                <a:gd name="T39" fmla="*/ 51682 h 3067"/>
                <a:gd name="T40" fmla="*/ 19700 w 10894"/>
                <a:gd name="T41" fmla="*/ 53806 h 3067"/>
                <a:gd name="T42" fmla="*/ 61802 w 10894"/>
                <a:gd name="T43" fmla="*/ 74875 h 3067"/>
                <a:gd name="T44" fmla="*/ 68681 w 10894"/>
                <a:gd name="T45" fmla="*/ 77972 h 3067"/>
                <a:gd name="T46" fmla="*/ 207662 w 10894"/>
                <a:gd name="T47" fmla="*/ 110422 h 3067"/>
                <a:gd name="T48" fmla="*/ 247603 w 10894"/>
                <a:gd name="T49" fmla="*/ 108189 h 3067"/>
                <a:gd name="T50" fmla="*/ 275550 w 10894"/>
                <a:gd name="T51" fmla="*/ 105308 h 3067"/>
                <a:gd name="T52" fmla="*/ 384676 w 10894"/>
                <a:gd name="T53" fmla="*/ 75595 h 3067"/>
                <a:gd name="T54" fmla="*/ 388565 w 10894"/>
                <a:gd name="T55" fmla="*/ 39400 h 3067"/>
                <a:gd name="T56" fmla="*/ 343547 w 10894"/>
                <a:gd name="T57" fmla="*/ 17143 h 3067"/>
                <a:gd name="T58" fmla="*/ 249872 w 10894"/>
                <a:gd name="T59" fmla="*/ 29352 h 3067"/>
                <a:gd name="T60" fmla="*/ 228299 w 10894"/>
                <a:gd name="T61" fmla="*/ 33134 h 3067"/>
                <a:gd name="T62" fmla="*/ 162680 w 10894"/>
                <a:gd name="T63" fmla="*/ 41273 h 3067"/>
                <a:gd name="T64" fmla="*/ 82582 w 10894"/>
                <a:gd name="T65" fmla="*/ 21825 h 3067"/>
                <a:gd name="T66" fmla="*/ 10156 w 10894"/>
                <a:gd name="T67" fmla="*/ 36 h 30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5" name="Google Shape;520;p35">
              <a:extLst>
                <a:ext uri="{FF2B5EF4-FFF2-40B4-BE49-F238E27FC236}">
                  <a16:creationId xmlns:a16="http://schemas.microsoft.com/office/drawing/2014/main" id="{4A2D60F0-F4CF-47AF-85F0-A34E461CD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18" y="2598716"/>
              <a:ext cx="167866" cy="157494"/>
            </a:xfrm>
            <a:custGeom>
              <a:avLst/>
              <a:gdLst>
                <a:gd name="T0" fmla="*/ 104047 w 4661"/>
                <a:gd name="T1" fmla="*/ 0 h 4373"/>
                <a:gd name="T2" fmla="*/ 5582 w 4661"/>
                <a:gd name="T3" fmla="*/ 80242 h 4373"/>
                <a:gd name="T4" fmla="*/ 114168 w 4661"/>
                <a:gd name="T5" fmla="*/ 157458 h 4373"/>
                <a:gd name="T6" fmla="*/ 129870 w 4661"/>
                <a:gd name="T7" fmla="*/ 152668 h 4373"/>
                <a:gd name="T8" fmla="*/ 129870 w 4661"/>
                <a:gd name="T9" fmla="*/ 7707 h 4373"/>
                <a:gd name="T10" fmla="*/ 104047 w 4661"/>
                <a:gd name="T11" fmla="*/ 0 h 4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6" name="Google Shape;521;p35">
              <a:extLst>
                <a:ext uri="{FF2B5EF4-FFF2-40B4-BE49-F238E27FC236}">
                  <a16:creationId xmlns:a16="http://schemas.microsoft.com/office/drawing/2014/main" id="{BD024F44-3EBA-4F6B-9B07-8C39B2D6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873" y="2594286"/>
              <a:ext cx="165057" cy="166281"/>
            </a:xfrm>
            <a:custGeom>
              <a:avLst/>
              <a:gdLst>
                <a:gd name="T0" fmla="*/ 106785 w 4583"/>
                <a:gd name="T1" fmla="*/ 8968 h 4617"/>
                <a:gd name="T2" fmla="*/ 129942 w 4583"/>
                <a:gd name="T3" fmla="*/ 15630 h 4617"/>
                <a:gd name="T4" fmla="*/ 155405 w 4583"/>
                <a:gd name="T5" fmla="*/ 89821 h 4617"/>
                <a:gd name="T6" fmla="*/ 130086 w 4583"/>
                <a:gd name="T7" fmla="*/ 153460 h 4617"/>
                <a:gd name="T8" fmla="*/ 116941 w 4583"/>
                <a:gd name="T9" fmla="*/ 157457 h 4617"/>
                <a:gd name="T10" fmla="*/ 12677 w 4583"/>
                <a:gd name="T11" fmla="*/ 82798 h 4617"/>
                <a:gd name="T12" fmla="*/ 56436 w 4583"/>
                <a:gd name="T13" fmla="*/ 24274 h 4617"/>
                <a:gd name="T14" fmla="*/ 106785 w 4583"/>
                <a:gd name="T15" fmla="*/ 8968 h 4617"/>
                <a:gd name="T16" fmla="*/ 107037 w 4583"/>
                <a:gd name="T17" fmla="*/ 36 h 4617"/>
                <a:gd name="T18" fmla="*/ 52042 w 4583"/>
                <a:gd name="T19" fmla="*/ 16495 h 4617"/>
                <a:gd name="T20" fmla="*/ 4034 w 4583"/>
                <a:gd name="T21" fmla="*/ 85283 h 4617"/>
                <a:gd name="T22" fmla="*/ 5042 w 4583"/>
                <a:gd name="T23" fmla="*/ 87552 h 4617"/>
                <a:gd name="T24" fmla="*/ 117301 w 4583"/>
                <a:gd name="T25" fmla="*/ 166245 h 4617"/>
                <a:gd name="T26" fmla="*/ 135345 w 4583"/>
                <a:gd name="T27" fmla="*/ 160735 h 4617"/>
                <a:gd name="T28" fmla="*/ 164301 w 4583"/>
                <a:gd name="T29" fmla="*/ 90037 h 4617"/>
                <a:gd name="T30" fmla="*/ 135489 w 4583"/>
                <a:gd name="T31" fmla="*/ 8752 h 4617"/>
                <a:gd name="T32" fmla="*/ 107037 w 4583"/>
                <a:gd name="T33" fmla="*/ 36 h 46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7" name="Google Shape;522;p35">
              <a:extLst>
                <a:ext uri="{FF2B5EF4-FFF2-40B4-BE49-F238E27FC236}">
                  <a16:creationId xmlns:a16="http://schemas.microsoft.com/office/drawing/2014/main" id="{8DE39418-B92F-4516-B814-2500CE52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252" y="2295507"/>
              <a:ext cx="472805" cy="501293"/>
            </a:xfrm>
            <a:custGeom>
              <a:avLst/>
              <a:gdLst>
                <a:gd name="T0" fmla="*/ 287076 w 13128"/>
                <a:gd name="T1" fmla="*/ 36 h 13919"/>
                <a:gd name="T2" fmla="*/ 113951 w 13128"/>
                <a:gd name="T3" fmla="*/ 38356 h 13919"/>
                <a:gd name="T4" fmla="*/ 10444 w 13128"/>
                <a:gd name="T5" fmla="*/ 328205 h 13919"/>
                <a:gd name="T6" fmla="*/ 156161 w 13128"/>
                <a:gd name="T7" fmla="*/ 494594 h 13919"/>
                <a:gd name="T8" fmla="*/ 165705 w 13128"/>
                <a:gd name="T9" fmla="*/ 493838 h 13919"/>
                <a:gd name="T10" fmla="*/ 200171 w 13128"/>
                <a:gd name="T11" fmla="*/ 397210 h 13919"/>
                <a:gd name="T12" fmla="*/ 314051 w 13128"/>
                <a:gd name="T13" fmla="*/ 328205 h 13919"/>
                <a:gd name="T14" fmla="*/ 314051 w 13128"/>
                <a:gd name="T15" fmla="*/ 328205 h 13919"/>
                <a:gd name="T16" fmla="*/ 303643 w 13128"/>
                <a:gd name="T17" fmla="*/ 459263 h 13919"/>
                <a:gd name="T18" fmla="*/ 317868 w 13128"/>
                <a:gd name="T19" fmla="*/ 501257 h 13919"/>
                <a:gd name="T20" fmla="*/ 334723 w 13128"/>
                <a:gd name="T21" fmla="*/ 497223 h 13919"/>
                <a:gd name="T22" fmla="*/ 372683 w 13128"/>
                <a:gd name="T23" fmla="*/ 400631 h 13919"/>
                <a:gd name="T24" fmla="*/ 448603 w 13128"/>
                <a:gd name="T25" fmla="*/ 262658 h 13919"/>
                <a:gd name="T26" fmla="*/ 469312 w 13128"/>
                <a:gd name="T27" fmla="*/ 107397 h 13919"/>
                <a:gd name="T28" fmla="*/ 327809 w 13128"/>
                <a:gd name="T29" fmla="*/ 432 h 13919"/>
                <a:gd name="T30" fmla="*/ 287076 w 13128"/>
                <a:gd name="T31" fmla="*/ 36 h 13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8" name="Google Shape;523;p35">
              <a:extLst>
                <a:ext uri="{FF2B5EF4-FFF2-40B4-BE49-F238E27FC236}">
                  <a16:creationId xmlns:a16="http://schemas.microsoft.com/office/drawing/2014/main" id="{04C8DB65-3F34-4980-986B-422E6E96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38" y="2291077"/>
              <a:ext cx="482097" cy="510188"/>
            </a:xfrm>
            <a:custGeom>
              <a:avLst/>
              <a:gdLst>
                <a:gd name="T0" fmla="*/ 291434 w 13386"/>
                <a:gd name="T1" fmla="*/ 8860 h 14166"/>
                <a:gd name="T2" fmla="*/ 315636 w 13386"/>
                <a:gd name="T3" fmla="*/ 9076 h 14166"/>
                <a:gd name="T4" fmla="*/ 332923 w 13386"/>
                <a:gd name="T5" fmla="*/ 9364 h 14166"/>
                <a:gd name="T6" fmla="*/ 470032 w 13386"/>
                <a:gd name="T7" fmla="*/ 112475 h 14166"/>
                <a:gd name="T8" fmla="*/ 449611 w 13386"/>
                <a:gd name="T9" fmla="*/ 265466 h 14166"/>
                <a:gd name="T10" fmla="*/ 404737 w 13386"/>
                <a:gd name="T11" fmla="*/ 345275 h 14166"/>
                <a:gd name="T12" fmla="*/ 373404 w 13386"/>
                <a:gd name="T13" fmla="*/ 404160 h 14166"/>
                <a:gd name="T14" fmla="*/ 369766 w 13386"/>
                <a:gd name="T15" fmla="*/ 429118 h 14166"/>
                <a:gd name="T16" fmla="*/ 338181 w 13386"/>
                <a:gd name="T17" fmla="*/ 497511 h 14166"/>
                <a:gd name="T18" fmla="*/ 323091 w 13386"/>
                <a:gd name="T19" fmla="*/ 501220 h 14166"/>
                <a:gd name="T20" fmla="*/ 316680 w 13386"/>
                <a:gd name="T21" fmla="*/ 499384 h 14166"/>
                <a:gd name="T22" fmla="*/ 313259 w 13386"/>
                <a:gd name="T23" fmla="*/ 464305 h 14166"/>
                <a:gd name="T24" fmla="*/ 323667 w 13386"/>
                <a:gd name="T25" fmla="*/ 332886 h 14166"/>
                <a:gd name="T26" fmla="*/ 321542 w 13386"/>
                <a:gd name="T27" fmla="*/ 328889 h 14166"/>
                <a:gd name="T28" fmla="*/ 319165 w 13386"/>
                <a:gd name="T29" fmla="*/ 328132 h 14166"/>
                <a:gd name="T30" fmla="*/ 316896 w 13386"/>
                <a:gd name="T31" fmla="*/ 328889 h 14166"/>
                <a:gd name="T32" fmla="*/ 203017 w 13386"/>
                <a:gd name="T33" fmla="*/ 397785 h 14166"/>
                <a:gd name="T34" fmla="*/ 201108 w 13386"/>
                <a:gd name="T35" fmla="*/ 403152 h 14166"/>
                <a:gd name="T36" fmla="*/ 201108 w 13386"/>
                <a:gd name="T37" fmla="*/ 474713 h 14166"/>
                <a:gd name="T38" fmla="*/ 170063 w 13386"/>
                <a:gd name="T39" fmla="*/ 493873 h 14166"/>
                <a:gd name="T40" fmla="*/ 161203 w 13386"/>
                <a:gd name="T41" fmla="*/ 494594 h 14166"/>
                <a:gd name="T42" fmla="*/ 105776 w 13386"/>
                <a:gd name="T43" fmla="*/ 472840 h 14166"/>
                <a:gd name="T44" fmla="*/ 19952 w 13386"/>
                <a:gd name="T45" fmla="*/ 331986 h 14166"/>
                <a:gd name="T46" fmla="*/ 121443 w 13386"/>
                <a:gd name="T47" fmla="*/ 46567 h 14166"/>
                <a:gd name="T48" fmla="*/ 291434 w 13386"/>
                <a:gd name="T49" fmla="*/ 8860 h 14166"/>
                <a:gd name="T50" fmla="*/ 293810 w 13386"/>
                <a:gd name="T51" fmla="*/ 0 h 14166"/>
                <a:gd name="T52" fmla="*/ 116689 w 13386"/>
                <a:gd name="T53" fmla="*/ 39040 h 14166"/>
                <a:gd name="T54" fmla="*/ 11021 w 13386"/>
                <a:gd name="T55" fmla="*/ 333246 h 14166"/>
                <a:gd name="T56" fmla="*/ 100518 w 13386"/>
                <a:gd name="T57" fmla="*/ 480007 h 14166"/>
                <a:gd name="T58" fmla="*/ 161311 w 13386"/>
                <a:gd name="T59" fmla="*/ 503417 h 14166"/>
                <a:gd name="T60" fmla="*/ 171431 w 13386"/>
                <a:gd name="T61" fmla="*/ 502661 h 14166"/>
                <a:gd name="T62" fmla="*/ 208779 w 13386"/>
                <a:gd name="T63" fmla="*/ 479251 h 14166"/>
                <a:gd name="T64" fmla="*/ 210652 w 13386"/>
                <a:gd name="T65" fmla="*/ 403656 h 14166"/>
                <a:gd name="T66" fmla="*/ 314123 w 13386"/>
                <a:gd name="T67" fmla="*/ 340918 h 14166"/>
                <a:gd name="T68" fmla="*/ 314123 w 13386"/>
                <a:gd name="T69" fmla="*/ 340918 h 14166"/>
                <a:gd name="T70" fmla="*/ 304363 w 13386"/>
                <a:gd name="T71" fmla="*/ 463188 h 14166"/>
                <a:gd name="T72" fmla="*/ 311134 w 13386"/>
                <a:gd name="T73" fmla="*/ 506550 h 14166"/>
                <a:gd name="T74" fmla="*/ 323055 w 13386"/>
                <a:gd name="T75" fmla="*/ 510188 h 14166"/>
                <a:gd name="T76" fmla="*/ 341602 w 13386"/>
                <a:gd name="T77" fmla="*/ 505794 h 14166"/>
                <a:gd name="T78" fmla="*/ 378662 w 13386"/>
                <a:gd name="T79" fmla="*/ 430091 h 14166"/>
                <a:gd name="T80" fmla="*/ 382191 w 13386"/>
                <a:gd name="T81" fmla="*/ 405925 h 14166"/>
                <a:gd name="T82" fmla="*/ 412156 w 13386"/>
                <a:gd name="T83" fmla="*/ 350282 h 14166"/>
                <a:gd name="T84" fmla="*/ 457895 w 13386"/>
                <a:gd name="T85" fmla="*/ 268744 h 14166"/>
                <a:gd name="T86" fmla="*/ 478928 w 13386"/>
                <a:gd name="T87" fmla="*/ 111610 h 14166"/>
                <a:gd name="T88" fmla="*/ 478784 w 13386"/>
                <a:gd name="T89" fmla="*/ 110566 h 14166"/>
                <a:gd name="T90" fmla="*/ 332923 w 13386"/>
                <a:gd name="T91" fmla="*/ 324 h 14166"/>
                <a:gd name="T92" fmla="*/ 315780 w 13386"/>
                <a:gd name="T93" fmla="*/ 180 h 14166"/>
                <a:gd name="T94" fmla="*/ 293810 w 13386"/>
                <a:gd name="T95" fmla="*/ 0 h 14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79" name="Google Shape;524;p35">
              <a:extLst>
                <a:ext uri="{FF2B5EF4-FFF2-40B4-BE49-F238E27FC236}">
                  <a16:creationId xmlns:a16="http://schemas.microsoft.com/office/drawing/2014/main" id="{D3B28F8C-1B7C-4EAC-899C-2D1204E3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397" y="2295903"/>
              <a:ext cx="145429" cy="144096"/>
            </a:xfrm>
            <a:custGeom>
              <a:avLst/>
              <a:gdLst>
                <a:gd name="T0" fmla="*/ 145429 w 4038"/>
                <a:gd name="T1" fmla="*/ 36 h 4001"/>
                <a:gd name="T2" fmla="*/ 74227 w 4038"/>
                <a:gd name="T3" fmla="*/ 11129 h 4001"/>
                <a:gd name="T4" fmla="*/ 25247 w 4038"/>
                <a:gd name="T5" fmla="*/ 69041 h 4001"/>
                <a:gd name="T6" fmla="*/ 68681 w 4038"/>
                <a:gd name="T7" fmla="*/ 144060 h 4001"/>
                <a:gd name="T8" fmla="*/ 89786 w 4038"/>
                <a:gd name="T9" fmla="*/ 137973 h 4001"/>
                <a:gd name="T10" fmla="*/ 118706 w 4038"/>
                <a:gd name="T11" fmla="*/ 46747 h 4001"/>
                <a:gd name="T12" fmla="*/ 145429 w 4038"/>
                <a:gd name="T13" fmla="*/ 36 h 40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0" name="Google Shape;525;p35">
              <a:extLst>
                <a:ext uri="{FF2B5EF4-FFF2-40B4-BE49-F238E27FC236}">
                  <a16:creationId xmlns:a16="http://schemas.microsoft.com/office/drawing/2014/main" id="{3E09039B-A002-4202-9945-851AB6C5C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115" y="2360766"/>
              <a:ext cx="62594" cy="73218"/>
            </a:xfrm>
            <a:custGeom>
              <a:avLst/>
              <a:gdLst>
                <a:gd name="T0" fmla="*/ 56796 w 1738"/>
                <a:gd name="T1" fmla="*/ 0 h 2033"/>
                <a:gd name="T2" fmla="*/ 29424 w 1738"/>
                <a:gd name="T3" fmla="*/ 15198 h 2033"/>
                <a:gd name="T4" fmla="*/ 468 w 1738"/>
                <a:gd name="T5" fmla="*/ 64214 h 2033"/>
                <a:gd name="T6" fmla="*/ 5402 w 1738"/>
                <a:gd name="T7" fmla="*/ 73182 h 2033"/>
                <a:gd name="T8" fmla="*/ 60613 w 1738"/>
                <a:gd name="T9" fmla="*/ 10804 h 2033"/>
                <a:gd name="T10" fmla="*/ 56796 w 1738"/>
                <a:gd name="T11" fmla="*/ 0 h 20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1" name="Google Shape;526;p35">
              <a:extLst>
                <a:ext uri="{FF2B5EF4-FFF2-40B4-BE49-F238E27FC236}">
                  <a16:creationId xmlns:a16="http://schemas.microsoft.com/office/drawing/2014/main" id="{A0CD1781-D999-44D5-84C4-3770BE695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041" y="2299829"/>
              <a:ext cx="196606" cy="151263"/>
            </a:xfrm>
            <a:custGeom>
              <a:avLst/>
              <a:gdLst>
                <a:gd name="T0" fmla="*/ 54815 w 5459"/>
                <a:gd name="T1" fmla="*/ 0 h 4200"/>
                <a:gd name="T2" fmla="*/ 27588 w 5459"/>
                <a:gd name="T3" fmla="*/ 6483 h 4200"/>
                <a:gd name="T4" fmla="*/ 30973 w 5459"/>
                <a:gd name="T5" fmla="*/ 99581 h 4200"/>
                <a:gd name="T6" fmla="*/ 118958 w 5459"/>
                <a:gd name="T7" fmla="*/ 151227 h 4200"/>
                <a:gd name="T8" fmla="*/ 158646 w 5459"/>
                <a:gd name="T9" fmla="*/ 134048 h 4200"/>
                <a:gd name="T10" fmla="*/ 186342 w 5459"/>
                <a:gd name="T11" fmla="*/ 65115 h 4200"/>
                <a:gd name="T12" fmla="*/ 54815 w 5459"/>
                <a:gd name="T13" fmla="*/ 0 h 4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2" name="Google Shape;527;p35">
              <a:extLst>
                <a:ext uri="{FF2B5EF4-FFF2-40B4-BE49-F238E27FC236}">
                  <a16:creationId xmlns:a16="http://schemas.microsoft.com/office/drawing/2014/main" id="{7ABF92BB-11BB-4ACF-B0DA-EE3B96DBD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035" y="2295219"/>
              <a:ext cx="207626" cy="160339"/>
            </a:xfrm>
            <a:custGeom>
              <a:avLst/>
              <a:gdLst>
                <a:gd name="T0" fmla="*/ 60037 w 5765"/>
                <a:gd name="T1" fmla="*/ 8968 h 4452"/>
                <a:gd name="T2" fmla="*/ 187458 w 5765"/>
                <a:gd name="T3" fmla="*/ 71958 h 4452"/>
                <a:gd name="T4" fmla="*/ 160122 w 5765"/>
                <a:gd name="T5" fmla="*/ 135885 h 4452"/>
                <a:gd name="T6" fmla="*/ 124107 w 5765"/>
                <a:gd name="T7" fmla="*/ 151407 h 4452"/>
                <a:gd name="T8" fmla="*/ 120398 w 5765"/>
                <a:gd name="T9" fmla="*/ 151299 h 4452"/>
                <a:gd name="T10" fmla="*/ 39724 w 5765"/>
                <a:gd name="T11" fmla="*/ 101815 h 4452"/>
                <a:gd name="T12" fmla="*/ 35835 w 5765"/>
                <a:gd name="T13" fmla="*/ 14370 h 4452"/>
                <a:gd name="T14" fmla="*/ 60037 w 5765"/>
                <a:gd name="T15" fmla="*/ 8968 h 4452"/>
                <a:gd name="T16" fmla="*/ 60181 w 5765"/>
                <a:gd name="T17" fmla="*/ 36 h 4452"/>
                <a:gd name="T18" fmla="*/ 30361 w 5765"/>
                <a:gd name="T19" fmla="*/ 7203 h 4452"/>
                <a:gd name="T20" fmla="*/ 28848 w 5765"/>
                <a:gd name="T21" fmla="*/ 8716 h 4452"/>
                <a:gd name="T22" fmla="*/ 32197 w 5765"/>
                <a:gd name="T23" fmla="*/ 106569 h 4452"/>
                <a:gd name="T24" fmla="*/ 120038 w 5765"/>
                <a:gd name="T25" fmla="*/ 160195 h 4452"/>
                <a:gd name="T26" fmla="*/ 124035 w 5765"/>
                <a:gd name="T27" fmla="*/ 160339 h 4452"/>
                <a:gd name="T28" fmla="*/ 167181 w 5765"/>
                <a:gd name="T29" fmla="*/ 141539 h 4452"/>
                <a:gd name="T30" fmla="*/ 195129 w 5765"/>
                <a:gd name="T31" fmla="*/ 67348 h 4452"/>
                <a:gd name="T32" fmla="*/ 60181 w 5765"/>
                <a:gd name="T33" fmla="*/ 36 h 44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3" name="Google Shape;528;p35">
              <a:extLst>
                <a:ext uri="{FF2B5EF4-FFF2-40B4-BE49-F238E27FC236}">
                  <a16:creationId xmlns:a16="http://schemas.microsoft.com/office/drawing/2014/main" id="{87554F43-8990-4409-9CA9-A0FC932C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345" y="2016212"/>
              <a:ext cx="441724" cy="394760"/>
            </a:xfrm>
            <a:custGeom>
              <a:avLst/>
              <a:gdLst>
                <a:gd name="T0" fmla="*/ 159799 w 12265"/>
                <a:gd name="T1" fmla="*/ 36 h 10961"/>
                <a:gd name="T2" fmla="*/ 158754 w 12265"/>
                <a:gd name="T3" fmla="*/ 144 h 10961"/>
                <a:gd name="T4" fmla="*/ 96628 w 12265"/>
                <a:gd name="T5" fmla="*/ 103795 h 10961"/>
                <a:gd name="T6" fmla="*/ 6915 w 12265"/>
                <a:gd name="T7" fmla="*/ 134732 h 10961"/>
                <a:gd name="T8" fmla="*/ 69077 w 12265"/>
                <a:gd name="T9" fmla="*/ 321073 h 10961"/>
                <a:gd name="T10" fmla="*/ 200135 w 12265"/>
                <a:gd name="T11" fmla="*/ 393608 h 10961"/>
                <a:gd name="T12" fmla="*/ 261901 w 12265"/>
                <a:gd name="T13" fmla="*/ 394724 h 10961"/>
                <a:gd name="T14" fmla="*/ 383092 w 12265"/>
                <a:gd name="T15" fmla="*/ 362527 h 10961"/>
                <a:gd name="T16" fmla="*/ 386441 w 12265"/>
                <a:gd name="T17" fmla="*/ 196858 h 10961"/>
                <a:gd name="T18" fmla="*/ 417522 w 12265"/>
                <a:gd name="T19" fmla="*/ 131347 h 10961"/>
                <a:gd name="T20" fmla="*/ 310629 w 12265"/>
                <a:gd name="T21" fmla="*/ 120938 h 10961"/>
                <a:gd name="T22" fmla="*/ 301049 w 12265"/>
                <a:gd name="T23" fmla="*/ 121587 h 10961"/>
                <a:gd name="T24" fmla="*/ 238095 w 12265"/>
                <a:gd name="T25" fmla="*/ 96736 h 10961"/>
                <a:gd name="T26" fmla="*/ 159799 w 12265"/>
                <a:gd name="T27" fmla="*/ 36 h 109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4" name="Google Shape;529;p35">
              <a:extLst>
                <a:ext uri="{FF2B5EF4-FFF2-40B4-BE49-F238E27FC236}">
                  <a16:creationId xmlns:a16="http://schemas.microsoft.com/office/drawing/2014/main" id="{BF6A2693-E5A5-421E-AE27-4F9F71E1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95" y="2011782"/>
              <a:ext cx="436610" cy="403692"/>
            </a:xfrm>
            <a:custGeom>
              <a:avLst/>
              <a:gdLst>
                <a:gd name="T0" fmla="*/ 165057 w 12123"/>
                <a:gd name="T1" fmla="*/ 8968 h 11209"/>
                <a:gd name="T2" fmla="*/ 193761 w 12123"/>
                <a:gd name="T3" fmla="*/ 44803 h 11209"/>
                <a:gd name="T4" fmla="*/ 240364 w 12123"/>
                <a:gd name="T5" fmla="*/ 104588 h 11209"/>
                <a:gd name="T6" fmla="*/ 305948 w 12123"/>
                <a:gd name="T7" fmla="*/ 130554 h 11209"/>
                <a:gd name="T8" fmla="*/ 316176 w 12123"/>
                <a:gd name="T9" fmla="*/ 129870 h 11209"/>
                <a:gd name="T10" fmla="*/ 420907 w 12123"/>
                <a:gd name="T11" fmla="*/ 139918 h 11209"/>
                <a:gd name="T12" fmla="*/ 424185 w 12123"/>
                <a:gd name="T13" fmla="*/ 143556 h 11209"/>
                <a:gd name="T14" fmla="*/ 388458 w 12123"/>
                <a:gd name="T15" fmla="*/ 198154 h 11209"/>
                <a:gd name="T16" fmla="*/ 387197 w 12123"/>
                <a:gd name="T17" fmla="*/ 201792 h 11209"/>
                <a:gd name="T18" fmla="*/ 384064 w 12123"/>
                <a:gd name="T19" fmla="*/ 365192 h 11209"/>
                <a:gd name="T20" fmla="*/ 266979 w 12123"/>
                <a:gd name="T21" fmla="*/ 394724 h 11209"/>
                <a:gd name="T22" fmla="*/ 227579 w 12123"/>
                <a:gd name="T23" fmla="*/ 394040 h 11209"/>
                <a:gd name="T24" fmla="*/ 205286 w 12123"/>
                <a:gd name="T25" fmla="*/ 393500 h 11209"/>
                <a:gd name="T26" fmla="*/ 77973 w 12123"/>
                <a:gd name="T27" fmla="*/ 323090 h 11209"/>
                <a:gd name="T28" fmla="*/ 16459 w 12123"/>
                <a:gd name="T29" fmla="*/ 140386 h 11209"/>
                <a:gd name="T30" fmla="*/ 102139 w 12123"/>
                <a:gd name="T31" fmla="*/ 112583 h 11209"/>
                <a:gd name="T32" fmla="*/ 105776 w 12123"/>
                <a:gd name="T33" fmla="*/ 110098 h 11209"/>
                <a:gd name="T34" fmla="*/ 164949 w 12123"/>
                <a:gd name="T35" fmla="*/ 8968 h 11209"/>
                <a:gd name="T36" fmla="*/ 165057 w 12123"/>
                <a:gd name="T37" fmla="*/ 8968 h 11209"/>
                <a:gd name="T38" fmla="*/ 165093 w 12123"/>
                <a:gd name="T39" fmla="*/ 36 h 11209"/>
                <a:gd name="T40" fmla="*/ 162824 w 12123"/>
                <a:gd name="T41" fmla="*/ 324 h 11209"/>
                <a:gd name="T42" fmla="*/ 98897 w 12123"/>
                <a:gd name="T43" fmla="*/ 103939 h 11209"/>
                <a:gd name="T44" fmla="*/ 7815 w 12123"/>
                <a:gd name="T45" fmla="*/ 138009 h 11209"/>
                <a:gd name="T46" fmla="*/ 70445 w 12123"/>
                <a:gd name="T47" fmla="*/ 327988 h 11209"/>
                <a:gd name="T48" fmla="*/ 205286 w 12123"/>
                <a:gd name="T49" fmla="*/ 402431 h 11209"/>
                <a:gd name="T50" fmla="*/ 227327 w 12123"/>
                <a:gd name="T51" fmla="*/ 402936 h 11209"/>
                <a:gd name="T52" fmla="*/ 267952 w 12123"/>
                <a:gd name="T53" fmla="*/ 403692 h 11209"/>
                <a:gd name="T54" fmla="*/ 392348 w 12123"/>
                <a:gd name="T55" fmla="*/ 368721 h 11209"/>
                <a:gd name="T56" fmla="*/ 396345 w 12123"/>
                <a:gd name="T57" fmla="*/ 202944 h 11209"/>
                <a:gd name="T58" fmla="*/ 432936 w 12123"/>
                <a:gd name="T59" fmla="*/ 141899 h 11209"/>
                <a:gd name="T60" fmla="*/ 424437 w 12123"/>
                <a:gd name="T61" fmla="*/ 131635 h 11209"/>
                <a:gd name="T62" fmla="*/ 315780 w 12123"/>
                <a:gd name="T63" fmla="*/ 121010 h 11209"/>
                <a:gd name="T64" fmla="*/ 314915 w 12123"/>
                <a:gd name="T65" fmla="*/ 121010 h 11209"/>
                <a:gd name="T66" fmla="*/ 306380 w 12123"/>
                <a:gd name="T67" fmla="*/ 121551 h 11209"/>
                <a:gd name="T68" fmla="*/ 246271 w 12123"/>
                <a:gd name="T69" fmla="*/ 97925 h 11209"/>
                <a:gd name="T70" fmla="*/ 201144 w 12123"/>
                <a:gd name="T71" fmla="*/ 39905 h 11209"/>
                <a:gd name="T72" fmla="*/ 165093 w 12123"/>
                <a:gd name="T73" fmla="*/ 36 h 11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lnTo>
                    <a:pt x="4583" y="249"/>
                  </a:ln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5" name="Google Shape;530;p35">
              <a:extLst>
                <a:ext uri="{FF2B5EF4-FFF2-40B4-BE49-F238E27FC236}">
                  <a16:creationId xmlns:a16="http://schemas.microsoft.com/office/drawing/2014/main" id="{F166B213-52FC-43CC-944D-8AA5990A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90" y="2275159"/>
              <a:ext cx="167038" cy="102931"/>
            </a:xfrm>
            <a:custGeom>
              <a:avLst/>
              <a:gdLst>
                <a:gd name="T0" fmla="*/ 89065 w 4638"/>
                <a:gd name="T1" fmla="*/ 0 h 2858"/>
                <a:gd name="T2" fmla="*/ 71202 w 4638"/>
                <a:gd name="T3" fmla="*/ 2953 h 2858"/>
                <a:gd name="T4" fmla="*/ 46748 w 4638"/>
                <a:gd name="T5" fmla="*/ 89786 h 2858"/>
                <a:gd name="T6" fmla="*/ 91082 w 4638"/>
                <a:gd name="T7" fmla="*/ 102931 h 2858"/>
                <a:gd name="T8" fmla="*/ 134985 w 4638"/>
                <a:gd name="T9" fmla="*/ 34646 h 2858"/>
                <a:gd name="T10" fmla="*/ 122956 w 4638"/>
                <a:gd name="T11" fmla="*/ 18008 h 2858"/>
                <a:gd name="T12" fmla="*/ 89065 w 4638"/>
                <a:gd name="T13" fmla="*/ 0 h 28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6" name="Google Shape;531;p35">
              <a:extLst>
                <a:ext uri="{FF2B5EF4-FFF2-40B4-BE49-F238E27FC236}">
                  <a16:creationId xmlns:a16="http://schemas.microsoft.com/office/drawing/2014/main" id="{3170305E-0E68-425F-9E48-FE7B0AFD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52" y="2016068"/>
              <a:ext cx="106136" cy="123423"/>
            </a:xfrm>
            <a:custGeom>
              <a:avLst/>
              <a:gdLst>
                <a:gd name="T0" fmla="*/ 67600 w 2947"/>
                <a:gd name="T1" fmla="*/ 0 h 3427"/>
                <a:gd name="T2" fmla="*/ 65547 w 2947"/>
                <a:gd name="T3" fmla="*/ 288 h 3427"/>
                <a:gd name="T4" fmla="*/ 3421 w 2947"/>
                <a:gd name="T5" fmla="*/ 103939 h 3427"/>
                <a:gd name="T6" fmla="*/ 64935 w 2947"/>
                <a:gd name="T7" fmla="*/ 123423 h 3427"/>
                <a:gd name="T8" fmla="*/ 79377 w 2947"/>
                <a:gd name="T9" fmla="*/ 121082 h 3427"/>
                <a:gd name="T10" fmla="*/ 67600 w 2947"/>
                <a:gd name="T11" fmla="*/ 0 h 34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7" name="Google Shape;532;p35">
              <a:extLst>
                <a:ext uri="{FF2B5EF4-FFF2-40B4-BE49-F238E27FC236}">
                  <a16:creationId xmlns:a16="http://schemas.microsoft.com/office/drawing/2014/main" id="{8DA7D22C-9773-43C4-89E7-C9187DB9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42" y="2011566"/>
              <a:ext cx="109053" cy="132355"/>
            </a:xfrm>
            <a:custGeom>
              <a:avLst/>
              <a:gdLst>
                <a:gd name="T0" fmla="*/ 72246 w 3028"/>
                <a:gd name="T1" fmla="*/ 9076 h 3675"/>
                <a:gd name="T2" fmla="*/ 85607 w 3028"/>
                <a:gd name="T3" fmla="*/ 29604 h 3675"/>
                <a:gd name="T4" fmla="*/ 82474 w 3028"/>
                <a:gd name="T5" fmla="*/ 121442 h 3675"/>
                <a:gd name="T6" fmla="*/ 69545 w 3028"/>
                <a:gd name="T7" fmla="*/ 123531 h 3675"/>
                <a:gd name="T8" fmla="*/ 12389 w 3028"/>
                <a:gd name="T9" fmla="*/ 105668 h 3675"/>
                <a:gd name="T10" fmla="*/ 71453 w 3028"/>
                <a:gd name="T11" fmla="*/ 9184 h 3675"/>
                <a:gd name="T12" fmla="*/ 72246 w 3028"/>
                <a:gd name="T13" fmla="*/ 9076 h 3675"/>
                <a:gd name="T14" fmla="*/ 72390 w 3028"/>
                <a:gd name="T15" fmla="*/ 36 h 3675"/>
                <a:gd name="T16" fmla="*/ 68932 w 3028"/>
                <a:gd name="T17" fmla="*/ 540 h 3675"/>
                <a:gd name="T18" fmla="*/ 3638 w 3028"/>
                <a:gd name="T19" fmla="*/ 108657 h 3675"/>
                <a:gd name="T20" fmla="*/ 5906 w 3028"/>
                <a:gd name="T21" fmla="*/ 112187 h 3675"/>
                <a:gd name="T22" fmla="*/ 69689 w 3028"/>
                <a:gd name="T23" fmla="*/ 132355 h 3675"/>
                <a:gd name="T24" fmla="*/ 85607 w 3028"/>
                <a:gd name="T25" fmla="*/ 129834 h 3675"/>
                <a:gd name="T26" fmla="*/ 93999 w 3028"/>
                <a:gd name="T27" fmla="*/ 26831 h 3675"/>
                <a:gd name="T28" fmla="*/ 72390 w 3028"/>
                <a:gd name="T29" fmla="*/ 36 h 36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8" name="Google Shape;533;p35">
              <a:extLst>
                <a:ext uri="{FF2B5EF4-FFF2-40B4-BE49-F238E27FC236}">
                  <a16:creationId xmlns:a16="http://schemas.microsoft.com/office/drawing/2014/main" id="{27235A9B-D684-469B-93A9-742CF91D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852" y="2147414"/>
              <a:ext cx="113375" cy="97096"/>
            </a:xfrm>
            <a:custGeom>
              <a:avLst/>
              <a:gdLst>
                <a:gd name="T0" fmla="*/ 95872 w 3148"/>
                <a:gd name="T1" fmla="*/ 0 h 2696"/>
                <a:gd name="T2" fmla="*/ 27587 w 3148"/>
                <a:gd name="T3" fmla="*/ 27695 h 2696"/>
                <a:gd name="T4" fmla="*/ 55175 w 3148"/>
                <a:gd name="T5" fmla="*/ 96736 h 2696"/>
                <a:gd name="T6" fmla="*/ 58776 w 3148"/>
                <a:gd name="T7" fmla="*/ 97096 h 2696"/>
                <a:gd name="T8" fmla="*/ 100013 w 3148"/>
                <a:gd name="T9" fmla="*/ 144 h 2696"/>
                <a:gd name="T10" fmla="*/ 95872 w 3148"/>
                <a:gd name="T11" fmla="*/ 0 h 2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89" name="Google Shape;534;p35">
              <a:extLst>
                <a:ext uri="{FF2B5EF4-FFF2-40B4-BE49-F238E27FC236}">
                  <a16:creationId xmlns:a16="http://schemas.microsoft.com/office/drawing/2014/main" id="{966018FF-2B34-4573-85C6-6BDA3CC2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370" y="2142876"/>
              <a:ext cx="107037" cy="106064"/>
            </a:xfrm>
            <a:custGeom>
              <a:avLst/>
              <a:gdLst>
                <a:gd name="T0" fmla="*/ 92487 w 2972"/>
                <a:gd name="T1" fmla="*/ 9076 h 2945"/>
                <a:gd name="T2" fmla="*/ 75200 w 2972"/>
                <a:gd name="T3" fmla="*/ 79089 h 2945"/>
                <a:gd name="T4" fmla="*/ 52258 w 2972"/>
                <a:gd name="T5" fmla="*/ 97168 h 2945"/>
                <a:gd name="T6" fmla="*/ 49521 w 2972"/>
                <a:gd name="T7" fmla="*/ 96916 h 2945"/>
                <a:gd name="T8" fmla="*/ 13434 w 2972"/>
                <a:gd name="T9" fmla="*/ 71706 h 2945"/>
                <a:gd name="T10" fmla="*/ 24454 w 2972"/>
                <a:gd name="T11" fmla="*/ 35259 h 2945"/>
                <a:gd name="T12" fmla="*/ 89714 w 2972"/>
                <a:gd name="T13" fmla="*/ 9076 h 2945"/>
                <a:gd name="T14" fmla="*/ 92487 w 2972"/>
                <a:gd name="T15" fmla="*/ 9076 h 2945"/>
                <a:gd name="T16" fmla="*/ 89246 w 2972"/>
                <a:gd name="T17" fmla="*/ 36 h 2945"/>
                <a:gd name="T18" fmla="*/ 17719 w 2972"/>
                <a:gd name="T19" fmla="*/ 29352 h 2945"/>
                <a:gd name="T20" fmla="*/ 5042 w 2972"/>
                <a:gd name="T21" fmla="*/ 74587 h 2945"/>
                <a:gd name="T22" fmla="*/ 47900 w 2972"/>
                <a:gd name="T23" fmla="*/ 105668 h 2945"/>
                <a:gd name="T24" fmla="*/ 52294 w 2972"/>
                <a:gd name="T25" fmla="*/ 106028 h 2945"/>
                <a:gd name="T26" fmla="*/ 78585 w 2972"/>
                <a:gd name="T27" fmla="*/ 90001 h 2945"/>
                <a:gd name="T28" fmla="*/ 100266 w 2972"/>
                <a:gd name="T29" fmla="*/ 4790 h 2945"/>
                <a:gd name="T30" fmla="*/ 93747 w 2972"/>
                <a:gd name="T31" fmla="*/ 144 h 2945"/>
                <a:gd name="T32" fmla="*/ 89246 w 2972"/>
                <a:gd name="T33" fmla="*/ 36 h 2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lnTo>
                    <a:pt x="2568" y="252"/>
                  </a:ln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0" name="Google Shape;535;p35">
              <a:extLst>
                <a:ext uri="{FF2B5EF4-FFF2-40B4-BE49-F238E27FC236}">
                  <a16:creationId xmlns:a16="http://schemas.microsoft.com/office/drawing/2014/main" id="{C297A2D7-DC25-4B22-9CC3-DA64DBD2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271" y="2323166"/>
              <a:ext cx="65151" cy="37960"/>
            </a:xfrm>
            <a:custGeom>
              <a:avLst/>
              <a:gdLst>
                <a:gd name="T0" fmla="*/ 5294 w 1809"/>
                <a:gd name="T1" fmla="*/ 0 h 1054"/>
                <a:gd name="T2" fmla="*/ 2989 w 1809"/>
                <a:gd name="T3" fmla="*/ 10697 h 1054"/>
                <a:gd name="T4" fmla="*/ 33494 w 1809"/>
                <a:gd name="T5" fmla="*/ 37924 h 1054"/>
                <a:gd name="T6" fmla="*/ 47828 w 1809"/>
                <a:gd name="T7" fmla="*/ 34899 h 1054"/>
                <a:gd name="T8" fmla="*/ 37456 w 1809"/>
                <a:gd name="T9" fmla="*/ 17611 h 1054"/>
                <a:gd name="T10" fmla="*/ 5294 w 1809"/>
                <a:gd name="T11" fmla="*/ 0 h 10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1" name="Google Shape;536;p35">
              <a:extLst>
                <a:ext uri="{FF2B5EF4-FFF2-40B4-BE49-F238E27FC236}">
                  <a16:creationId xmlns:a16="http://schemas.microsoft.com/office/drawing/2014/main" id="{C0D049CA-D5BF-479E-A83E-BF2C61D4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833" y="2318773"/>
              <a:ext cx="63458" cy="46819"/>
            </a:xfrm>
            <a:custGeom>
              <a:avLst/>
              <a:gdLst>
                <a:gd name="T0" fmla="*/ 11309 w 1762"/>
                <a:gd name="T1" fmla="*/ 8860 h 1300"/>
                <a:gd name="T2" fmla="*/ 11309 w 1762"/>
                <a:gd name="T3" fmla="*/ 8860 h 1300"/>
                <a:gd name="T4" fmla="*/ 40264 w 1762"/>
                <a:gd name="T5" fmla="*/ 25498 h 1300"/>
                <a:gd name="T6" fmla="*/ 41381 w 1762"/>
                <a:gd name="T7" fmla="*/ 26147 h 1300"/>
                <a:gd name="T8" fmla="*/ 54670 w 1762"/>
                <a:gd name="T9" fmla="*/ 33386 h 1300"/>
                <a:gd name="T10" fmla="*/ 51645 w 1762"/>
                <a:gd name="T11" fmla="*/ 35150 h 1300"/>
                <a:gd name="T12" fmla="*/ 39004 w 1762"/>
                <a:gd name="T13" fmla="*/ 37815 h 1300"/>
                <a:gd name="T14" fmla="*/ 30108 w 1762"/>
                <a:gd name="T15" fmla="*/ 36015 h 1300"/>
                <a:gd name="T16" fmla="*/ 12569 w 1762"/>
                <a:gd name="T17" fmla="*/ 13469 h 1300"/>
                <a:gd name="T18" fmla="*/ 11309 w 1762"/>
                <a:gd name="T19" fmla="*/ 8860 h 1300"/>
                <a:gd name="T20" fmla="*/ 10552 w 1762"/>
                <a:gd name="T21" fmla="*/ 0 h 1300"/>
                <a:gd name="T22" fmla="*/ 5546 w 1762"/>
                <a:gd name="T23" fmla="*/ 1441 h 1300"/>
                <a:gd name="T24" fmla="*/ 4286 w 1762"/>
                <a:gd name="T25" fmla="*/ 16603 h 1300"/>
                <a:gd name="T26" fmla="*/ 26471 w 1762"/>
                <a:gd name="T27" fmla="*/ 44190 h 1300"/>
                <a:gd name="T28" fmla="*/ 38860 w 1762"/>
                <a:gd name="T29" fmla="*/ 46783 h 1300"/>
                <a:gd name="T30" fmla="*/ 54923 w 1762"/>
                <a:gd name="T31" fmla="*/ 43434 h 1300"/>
                <a:gd name="T32" fmla="*/ 63458 w 1762"/>
                <a:gd name="T33" fmla="*/ 33782 h 1300"/>
                <a:gd name="T34" fmla="*/ 45126 w 1762"/>
                <a:gd name="T35" fmla="*/ 18115 h 1300"/>
                <a:gd name="T36" fmla="*/ 10552 w 1762"/>
                <a:gd name="T37" fmla="*/ 0 h 1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2" name="Google Shape;537;p35">
              <a:extLst>
                <a:ext uri="{FF2B5EF4-FFF2-40B4-BE49-F238E27FC236}">
                  <a16:creationId xmlns:a16="http://schemas.microsoft.com/office/drawing/2014/main" id="{42192F70-9981-4ABC-86C7-2C8DE407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306" y="2234066"/>
              <a:ext cx="28488" cy="33890"/>
            </a:xfrm>
            <a:custGeom>
              <a:avLst/>
              <a:gdLst>
                <a:gd name="T0" fmla="*/ 16639 w 791"/>
                <a:gd name="T1" fmla="*/ 0 h 941"/>
                <a:gd name="T2" fmla="*/ 2557 w 791"/>
                <a:gd name="T3" fmla="*/ 13758 h 941"/>
                <a:gd name="T4" fmla="*/ 9580 w 791"/>
                <a:gd name="T5" fmla="*/ 33530 h 941"/>
                <a:gd name="T6" fmla="*/ 11957 w 791"/>
                <a:gd name="T7" fmla="*/ 33854 h 941"/>
                <a:gd name="T8" fmla="*/ 25859 w 791"/>
                <a:gd name="T9" fmla="*/ 20240 h 941"/>
                <a:gd name="T10" fmla="*/ 18980 w 791"/>
                <a:gd name="T11" fmla="*/ 324 h 941"/>
                <a:gd name="T12" fmla="*/ 16639 w 791"/>
                <a:gd name="T13" fmla="*/ 0 h 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3" name="Google Shape;538;p35">
              <a:extLst>
                <a:ext uri="{FF2B5EF4-FFF2-40B4-BE49-F238E27FC236}">
                  <a16:creationId xmlns:a16="http://schemas.microsoft.com/office/drawing/2014/main" id="{B5AE47B1-B985-4A1A-8E96-0CF465E4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098" y="2311714"/>
              <a:ext cx="36591" cy="27191"/>
            </a:xfrm>
            <a:custGeom>
              <a:avLst/>
              <a:gdLst>
                <a:gd name="T0" fmla="*/ 23230 w 1016"/>
                <a:gd name="T1" fmla="*/ 0 h 755"/>
                <a:gd name="T2" fmla="*/ 12173 w 1016"/>
                <a:gd name="T3" fmla="*/ 3241 h 755"/>
                <a:gd name="T4" fmla="*/ 3385 w 1016"/>
                <a:gd name="T5" fmla="*/ 22293 h 755"/>
                <a:gd name="T6" fmla="*/ 13470 w 1016"/>
                <a:gd name="T7" fmla="*/ 27155 h 755"/>
                <a:gd name="T8" fmla="*/ 24454 w 1016"/>
                <a:gd name="T9" fmla="*/ 24058 h 755"/>
                <a:gd name="T10" fmla="*/ 33206 w 1016"/>
                <a:gd name="T11" fmla="*/ 4862 h 755"/>
                <a:gd name="T12" fmla="*/ 23230 w 1016"/>
                <a:gd name="T13" fmla="*/ 0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4" name="Google Shape;539;p35">
              <a:extLst>
                <a:ext uri="{FF2B5EF4-FFF2-40B4-BE49-F238E27FC236}">
                  <a16:creationId xmlns:a16="http://schemas.microsoft.com/office/drawing/2014/main" id="{53F83B94-6CCA-4C8E-BD3F-8A34C15B3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633" y="2540840"/>
              <a:ext cx="127745" cy="272850"/>
            </a:xfrm>
            <a:custGeom>
              <a:avLst/>
              <a:gdLst>
                <a:gd name="T0" fmla="*/ 127709 w 3547"/>
                <a:gd name="T1" fmla="*/ 36 h 7576"/>
                <a:gd name="T2" fmla="*/ 10444 w 3547"/>
                <a:gd name="T3" fmla="*/ 13830 h 7576"/>
                <a:gd name="T4" fmla="*/ 13794 w 3547"/>
                <a:gd name="T5" fmla="*/ 120830 h 7576"/>
                <a:gd name="T6" fmla="*/ 69077 w 3547"/>
                <a:gd name="T7" fmla="*/ 272706 h 7576"/>
                <a:gd name="T8" fmla="*/ 71093 w 3547"/>
                <a:gd name="T9" fmla="*/ 272814 h 7576"/>
                <a:gd name="T10" fmla="*/ 86364 w 3547"/>
                <a:gd name="T11" fmla="*/ 200172 h 7576"/>
                <a:gd name="T12" fmla="*/ 89713 w 3547"/>
                <a:gd name="T13" fmla="*/ 79485 h 7576"/>
                <a:gd name="T14" fmla="*/ 127709 w 3547"/>
                <a:gd name="T15" fmla="*/ 36 h 7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5" name="Google Shape;540;p35">
              <a:extLst>
                <a:ext uri="{FF2B5EF4-FFF2-40B4-BE49-F238E27FC236}">
                  <a16:creationId xmlns:a16="http://schemas.microsoft.com/office/drawing/2014/main" id="{FFAF47F2-3176-4583-AF0E-229FF29A1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239" y="2536446"/>
              <a:ext cx="137253" cy="281601"/>
            </a:xfrm>
            <a:custGeom>
              <a:avLst/>
              <a:gdLst>
                <a:gd name="T0" fmla="*/ 132175 w 3811"/>
                <a:gd name="T1" fmla="*/ 0 h 7819"/>
                <a:gd name="T2" fmla="*/ 128069 w 3811"/>
                <a:gd name="T3" fmla="*/ 2413 h 7819"/>
                <a:gd name="T4" fmla="*/ 90109 w 3811"/>
                <a:gd name="T5" fmla="*/ 82006 h 7819"/>
                <a:gd name="T6" fmla="*/ 89749 w 3811"/>
                <a:gd name="T7" fmla="*/ 83627 h 7819"/>
                <a:gd name="T8" fmla="*/ 86256 w 3811"/>
                <a:gd name="T9" fmla="*/ 204565 h 7819"/>
                <a:gd name="T10" fmla="*/ 86832 w 3811"/>
                <a:gd name="T11" fmla="*/ 213065 h 7819"/>
                <a:gd name="T12" fmla="*/ 81106 w 3811"/>
                <a:gd name="T13" fmla="*/ 270544 h 7819"/>
                <a:gd name="T14" fmla="*/ 75559 w 3811"/>
                <a:gd name="T15" fmla="*/ 272669 h 7819"/>
                <a:gd name="T16" fmla="*/ 73939 w 3811"/>
                <a:gd name="T17" fmla="*/ 272561 h 7819"/>
                <a:gd name="T18" fmla="*/ 36879 w 3811"/>
                <a:gd name="T19" fmla="*/ 176329 h 7819"/>
                <a:gd name="T20" fmla="*/ 22329 w 3811"/>
                <a:gd name="T21" fmla="*/ 123459 h 7819"/>
                <a:gd name="T22" fmla="*/ 19196 w 3811"/>
                <a:gd name="T23" fmla="*/ 18836 h 7819"/>
                <a:gd name="T24" fmla="*/ 15414 w 3811"/>
                <a:gd name="T25" fmla="*/ 13830 h 7819"/>
                <a:gd name="T26" fmla="*/ 14946 w 3811"/>
                <a:gd name="T27" fmla="*/ 13794 h 7819"/>
                <a:gd name="T28" fmla="*/ 10444 w 3811"/>
                <a:gd name="T29" fmla="*/ 17719 h 7819"/>
                <a:gd name="T30" fmla="*/ 14190 w 3811"/>
                <a:gd name="T31" fmla="*/ 126953 h 7819"/>
                <a:gd name="T32" fmla="*/ 28200 w 3811"/>
                <a:gd name="T33" fmla="*/ 178346 h 7819"/>
                <a:gd name="T34" fmla="*/ 72966 w 3811"/>
                <a:gd name="T35" fmla="*/ 281457 h 7819"/>
                <a:gd name="T36" fmla="*/ 75451 w 3811"/>
                <a:gd name="T37" fmla="*/ 281601 h 7819"/>
                <a:gd name="T38" fmla="*/ 87228 w 3811"/>
                <a:gd name="T39" fmla="*/ 276955 h 7819"/>
                <a:gd name="T40" fmla="*/ 95620 w 3811"/>
                <a:gd name="T41" fmla="*/ 212308 h 7819"/>
                <a:gd name="T42" fmla="*/ 95116 w 3811"/>
                <a:gd name="T43" fmla="*/ 204565 h 7819"/>
                <a:gd name="T44" fmla="*/ 98645 w 3811"/>
                <a:gd name="T45" fmla="*/ 84851 h 7819"/>
                <a:gd name="T46" fmla="*/ 136101 w 3811"/>
                <a:gd name="T47" fmla="*/ 6447 h 7819"/>
                <a:gd name="T48" fmla="*/ 134084 w 3811"/>
                <a:gd name="T49" fmla="*/ 432 h 7819"/>
                <a:gd name="T50" fmla="*/ 132175 w 3811"/>
                <a:gd name="T51" fmla="*/ 0 h 78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6" name="Google Shape;541;p35">
              <a:extLst>
                <a:ext uri="{FF2B5EF4-FFF2-40B4-BE49-F238E27FC236}">
                  <a16:creationId xmlns:a16="http://schemas.microsoft.com/office/drawing/2014/main" id="{E22F40A2-F25F-4454-AE34-B2C993C78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120" y="2543397"/>
              <a:ext cx="113303" cy="88201"/>
            </a:xfrm>
            <a:custGeom>
              <a:avLst/>
              <a:gdLst>
                <a:gd name="T0" fmla="*/ 31585 w 3146"/>
                <a:gd name="T1" fmla="*/ 0 h 2449"/>
                <a:gd name="T2" fmla="*/ 3782 w 3146"/>
                <a:gd name="T3" fmla="*/ 3638 h 2449"/>
                <a:gd name="T4" fmla="*/ 756 w 3146"/>
                <a:gd name="T5" fmla="*/ 9148 h 2449"/>
                <a:gd name="T6" fmla="*/ 5078 w 3146"/>
                <a:gd name="T7" fmla="*/ 12317 h 2449"/>
                <a:gd name="T8" fmla="*/ 6303 w 3146"/>
                <a:gd name="T9" fmla="*/ 12137 h 2449"/>
                <a:gd name="T10" fmla="*/ 31513 w 3146"/>
                <a:gd name="T11" fmla="*/ 9004 h 2449"/>
                <a:gd name="T12" fmla="*/ 72570 w 3146"/>
                <a:gd name="T13" fmla="*/ 20277 h 2449"/>
                <a:gd name="T14" fmla="*/ 104155 w 3146"/>
                <a:gd name="T15" fmla="*/ 84203 h 2449"/>
                <a:gd name="T16" fmla="*/ 108549 w 3146"/>
                <a:gd name="T17" fmla="*/ 88201 h 2449"/>
                <a:gd name="T18" fmla="*/ 109017 w 3146"/>
                <a:gd name="T19" fmla="*/ 88201 h 2449"/>
                <a:gd name="T20" fmla="*/ 113051 w 3146"/>
                <a:gd name="T21" fmla="*/ 83339 h 2449"/>
                <a:gd name="T22" fmla="*/ 77432 w 3146"/>
                <a:gd name="T23" fmla="*/ 12893 h 2449"/>
                <a:gd name="T24" fmla="*/ 31585 w 3146"/>
                <a:gd name="T25" fmla="*/ 0 h 24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7" name="Google Shape;542;p35">
              <a:extLst>
                <a:ext uri="{FF2B5EF4-FFF2-40B4-BE49-F238E27FC236}">
                  <a16:creationId xmlns:a16="http://schemas.microsoft.com/office/drawing/2014/main" id="{264F64E2-1544-469F-AC32-A8CB81BC8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150" y="2488115"/>
              <a:ext cx="92487" cy="140134"/>
            </a:xfrm>
            <a:custGeom>
              <a:avLst/>
              <a:gdLst>
                <a:gd name="T0" fmla="*/ 88093 w 2568"/>
                <a:gd name="T1" fmla="*/ 0 h 3891"/>
                <a:gd name="T2" fmla="*/ 83447 w 2568"/>
                <a:gd name="T3" fmla="*/ 4286 h 3891"/>
                <a:gd name="T4" fmla="*/ 3133 w 2568"/>
                <a:gd name="T5" fmla="*/ 131562 h 3891"/>
                <a:gd name="T6" fmla="*/ 1261 w 2568"/>
                <a:gd name="T7" fmla="*/ 137685 h 3891"/>
                <a:gd name="T8" fmla="*/ 5150 w 2568"/>
                <a:gd name="T9" fmla="*/ 140098 h 3891"/>
                <a:gd name="T10" fmla="*/ 7275 w 2568"/>
                <a:gd name="T11" fmla="*/ 139594 h 3891"/>
                <a:gd name="T12" fmla="*/ 92487 w 2568"/>
                <a:gd name="T13" fmla="*/ 4646 h 3891"/>
                <a:gd name="T14" fmla="*/ 88093 w 2568"/>
                <a:gd name="T15" fmla="*/ 0 h 38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8" name="Google Shape;543;p35">
              <a:extLst>
                <a:ext uri="{FF2B5EF4-FFF2-40B4-BE49-F238E27FC236}">
                  <a16:creationId xmlns:a16="http://schemas.microsoft.com/office/drawing/2014/main" id="{4EA8235D-B3EA-4B1F-9459-DB0C37FCA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028" y="2977196"/>
              <a:ext cx="1302807" cy="740432"/>
            </a:xfrm>
            <a:custGeom>
              <a:avLst/>
              <a:gdLst>
                <a:gd name="T0" fmla="*/ 480548 w 36174"/>
                <a:gd name="T1" fmla="*/ 0 h 20559"/>
                <a:gd name="T2" fmla="*/ 473886 w 36174"/>
                <a:gd name="T3" fmla="*/ 360 h 20559"/>
                <a:gd name="T4" fmla="*/ 36 w 36174"/>
                <a:gd name="T5" fmla="*/ 134804 h 20559"/>
                <a:gd name="T6" fmla="*/ 631415 w 36174"/>
                <a:gd name="T7" fmla="*/ 740396 h 20559"/>
                <a:gd name="T8" fmla="*/ 1279973 w 36174"/>
                <a:gd name="T9" fmla="*/ 538388 h 20559"/>
                <a:gd name="T10" fmla="*/ 1287861 w 36174"/>
                <a:gd name="T11" fmla="*/ 503417 h 20559"/>
                <a:gd name="T12" fmla="*/ 516743 w 36174"/>
                <a:gd name="T13" fmla="*/ 10768 h 20559"/>
                <a:gd name="T14" fmla="*/ 480548 w 36174"/>
                <a:gd name="T15" fmla="*/ 0 h 205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399" name="Google Shape;544;p35">
              <a:extLst>
                <a:ext uri="{FF2B5EF4-FFF2-40B4-BE49-F238E27FC236}">
                  <a16:creationId xmlns:a16="http://schemas.microsoft.com/office/drawing/2014/main" id="{934F7441-49D4-4DE7-BFEE-9A0510C9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274" y="2972875"/>
              <a:ext cx="1307453" cy="749112"/>
            </a:xfrm>
            <a:custGeom>
              <a:avLst/>
              <a:gdLst>
                <a:gd name="T0" fmla="*/ 485302 w 36303"/>
                <a:gd name="T1" fmla="*/ 8752 h 20800"/>
                <a:gd name="T2" fmla="*/ 519120 w 36303"/>
                <a:gd name="T3" fmla="*/ 18836 h 20800"/>
                <a:gd name="T4" fmla="*/ 1290238 w 36303"/>
                <a:gd name="T5" fmla="*/ 511521 h 20800"/>
                <a:gd name="T6" fmla="*/ 1296504 w 36303"/>
                <a:gd name="T7" fmla="*/ 527044 h 20800"/>
                <a:gd name="T8" fmla="*/ 1283503 w 36303"/>
                <a:gd name="T9" fmla="*/ 538460 h 20800"/>
                <a:gd name="T10" fmla="*/ 637394 w 36303"/>
                <a:gd name="T11" fmla="*/ 739568 h 20800"/>
                <a:gd name="T12" fmla="*/ 13398 w 36303"/>
                <a:gd name="T13" fmla="*/ 141251 h 20800"/>
                <a:gd name="T14" fmla="*/ 479180 w 36303"/>
                <a:gd name="T15" fmla="*/ 9076 h 20800"/>
                <a:gd name="T16" fmla="*/ 485302 w 36303"/>
                <a:gd name="T17" fmla="*/ 8752 h 20800"/>
                <a:gd name="T18" fmla="*/ 485446 w 36303"/>
                <a:gd name="T19" fmla="*/ 0 h 20800"/>
                <a:gd name="T20" fmla="*/ 477559 w 36303"/>
                <a:gd name="T21" fmla="*/ 432 h 20800"/>
                <a:gd name="T22" fmla="*/ 3493 w 36303"/>
                <a:gd name="T23" fmla="*/ 134732 h 20800"/>
                <a:gd name="T24" fmla="*/ 396 w 36303"/>
                <a:gd name="T25" fmla="*/ 138009 h 20800"/>
                <a:gd name="T26" fmla="*/ 1657 w 36303"/>
                <a:gd name="T27" fmla="*/ 142259 h 20800"/>
                <a:gd name="T28" fmla="*/ 633180 w 36303"/>
                <a:gd name="T29" fmla="*/ 747851 h 20800"/>
                <a:gd name="T30" fmla="*/ 636169 w 36303"/>
                <a:gd name="T31" fmla="*/ 749076 h 20800"/>
                <a:gd name="T32" fmla="*/ 637574 w 36303"/>
                <a:gd name="T33" fmla="*/ 748968 h 20800"/>
                <a:gd name="T34" fmla="*/ 1285340 w 36303"/>
                <a:gd name="T35" fmla="*/ 547104 h 20800"/>
                <a:gd name="T36" fmla="*/ 1305292 w 36303"/>
                <a:gd name="T37" fmla="*/ 528952 h 20800"/>
                <a:gd name="T38" fmla="*/ 1294992 w 36303"/>
                <a:gd name="T39" fmla="*/ 503994 h 20800"/>
                <a:gd name="T40" fmla="*/ 524018 w 36303"/>
                <a:gd name="T41" fmla="*/ 11309 h 20800"/>
                <a:gd name="T42" fmla="*/ 485446 w 36303"/>
                <a:gd name="T43" fmla="*/ 0 h 208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0" name="Google Shape;545;p35">
              <a:extLst>
                <a:ext uri="{FF2B5EF4-FFF2-40B4-BE49-F238E27FC236}">
                  <a16:creationId xmlns:a16="http://schemas.microsoft.com/office/drawing/2014/main" id="{F6710959-ACEF-415D-87C7-95854F9C3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558" y="3118519"/>
              <a:ext cx="144780" cy="68032"/>
            </a:xfrm>
            <a:custGeom>
              <a:avLst/>
              <a:gdLst>
                <a:gd name="T0" fmla="*/ 77576 w 4020"/>
                <a:gd name="T1" fmla="*/ 0 h 1889"/>
                <a:gd name="T2" fmla="*/ 36 w 4020"/>
                <a:gd name="T3" fmla="*/ 21789 h 1889"/>
                <a:gd name="T4" fmla="*/ 67168 w 4020"/>
                <a:gd name="T5" fmla="*/ 68032 h 1889"/>
                <a:gd name="T6" fmla="*/ 144780 w 4020"/>
                <a:gd name="T7" fmla="*/ 46099 h 1889"/>
                <a:gd name="T8" fmla="*/ 77576 w 4020"/>
                <a:gd name="T9" fmla="*/ 0 h 1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1" name="Google Shape;546;p35">
              <a:extLst>
                <a:ext uri="{FF2B5EF4-FFF2-40B4-BE49-F238E27FC236}">
                  <a16:creationId xmlns:a16="http://schemas.microsoft.com/office/drawing/2014/main" id="{4F078599-C2AB-47CA-AA0C-CFA4F270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700" y="3223502"/>
              <a:ext cx="144780" cy="68068"/>
            </a:xfrm>
            <a:custGeom>
              <a:avLst/>
              <a:gdLst>
                <a:gd name="T0" fmla="*/ 77576 w 4020"/>
                <a:gd name="T1" fmla="*/ 0 h 1890"/>
                <a:gd name="T2" fmla="*/ 0 w 4020"/>
                <a:gd name="T3" fmla="*/ 21789 h 1890"/>
                <a:gd name="T4" fmla="*/ 67024 w 4020"/>
                <a:gd name="T5" fmla="*/ 68068 h 1890"/>
                <a:gd name="T6" fmla="*/ 144744 w 4020"/>
                <a:gd name="T7" fmla="*/ 46243 h 1890"/>
                <a:gd name="T8" fmla="*/ 77576 w 4020"/>
                <a:gd name="T9" fmla="*/ 0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2" name="Google Shape;547;p35">
              <a:extLst>
                <a:ext uri="{FF2B5EF4-FFF2-40B4-BE49-F238E27FC236}">
                  <a16:creationId xmlns:a16="http://schemas.microsoft.com/office/drawing/2014/main" id="{DC17A3B1-1A3B-42EB-BDA8-E895D38A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359" y="3146682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79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3" name="Google Shape;548;p35">
              <a:extLst>
                <a:ext uri="{FF2B5EF4-FFF2-40B4-BE49-F238E27FC236}">
                  <a16:creationId xmlns:a16="http://schemas.microsoft.com/office/drawing/2014/main" id="{C8D520EF-DCE6-441C-B970-5ACB244E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403" y="3200560"/>
              <a:ext cx="144780" cy="68212"/>
            </a:xfrm>
            <a:custGeom>
              <a:avLst/>
              <a:gdLst>
                <a:gd name="T0" fmla="*/ 77612 w 4020"/>
                <a:gd name="T1" fmla="*/ 36 h 1894"/>
                <a:gd name="T2" fmla="*/ 0 w 4020"/>
                <a:gd name="T3" fmla="*/ 21969 h 1894"/>
                <a:gd name="T4" fmla="*/ 67204 w 4020"/>
                <a:gd name="T5" fmla="*/ 68212 h 1894"/>
                <a:gd name="T6" fmla="*/ 144744 w 4020"/>
                <a:gd name="T7" fmla="*/ 46243 h 1894"/>
                <a:gd name="T8" fmla="*/ 77612 w 4020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4" name="Google Shape;549;p35">
              <a:extLst>
                <a:ext uri="{FF2B5EF4-FFF2-40B4-BE49-F238E27FC236}">
                  <a16:creationId xmlns:a16="http://schemas.microsoft.com/office/drawing/2014/main" id="{78661AE7-7529-4416-BA37-A1FEDCF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746" y="3172253"/>
              <a:ext cx="144780" cy="68212"/>
            </a:xfrm>
            <a:custGeom>
              <a:avLst/>
              <a:gdLst>
                <a:gd name="T0" fmla="*/ 77576 w 4020"/>
                <a:gd name="T1" fmla="*/ 0 h 1894"/>
                <a:gd name="T2" fmla="*/ 36 w 4020"/>
                <a:gd name="T3" fmla="*/ 21933 h 1894"/>
                <a:gd name="T4" fmla="*/ 67060 w 4020"/>
                <a:gd name="T5" fmla="*/ 68176 h 1894"/>
                <a:gd name="T6" fmla="*/ 144780 w 4020"/>
                <a:gd name="T7" fmla="*/ 46243 h 1894"/>
                <a:gd name="T8" fmla="*/ 77576 w 4020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5" name="Google Shape;550;p35">
              <a:extLst>
                <a:ext uri="{FF2B5EF4-FFF2-40B4-BE49-F238E27FC236}">
                  <a16:creationId xmlns:a16="http://schemas.microsoft.com/office/drawing/2014/main" id="{0DB2D945-183F-4EEA-B761-C08B1DA3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125" y="3144053"/>
              <a:ext cx="144600" cy="68068"/>
            </a:xfrm>
            <a:custGeom>
              <a:avLst/>
              <a:gdLst>
                <a:gd name="T0" fmla="*/ 77576 w 4015"/>
                <a:gd name="T1" fmla="*/ 36 h 1890"/>
                <a:gd name="T2" fmla="*/ 0 w 4015"/>
                <a:gd name="T3" fmla="*/ 21969 h 1890"/>
                <a:gd name="T4" fmla="*/ 67024 w 4015"/>
                <a:gd name="T5" fmla="*/ 68068 h 1890"/>
                <a:gd name="T6" fmla="*/ 144600 w 4015"/>
                <a:gd name="T7" fmla="*/ 46243 h 1890"/>
                <a:gd name="T8" fmla="*/ 77576 w 4015"/>
                <a:gd name="T9" fmla="*/ 36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6" name="Google Shape;551;p35">
              <a:extLst>
                <a:ext uri="{FF2B5EF4-FFF2-40B4-BE49-F238E27FC236}">
                  <a16:creationId xmlns:a16="http://schemas.microsoft.com/office/drawing/2014/main" id="{6F7A2966-B7E7-410E-8AC3-7A791B05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921" y="3413336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7" name="Google Shape;552;p35">
              <a:extLst>
                <a:ext uri="{FF2B5EF4-FFF2-40B4-BE49-F238E27FC236}">
                  <a16:creationId xmlns:a16="http://schemas.microsoft.com/office/drawing/2014/main" id="{00E16737-0820-44C6-9180-48B283946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308" y="3438907"/>
              <a:ext cx="144780" cy="68212"/>
            </a:xfrm>
            <a:custGeom>
              <a:avLst/>
              <a:gdLst>
                <a:gd name="T0" fmla="*/ 77576 w 4020"/>
                <a:gd name="T1" fmla="*/ 0 h 1894"/>
                <a:gd name="T2" fmla="*/ 36 w 4020"/>
                <a:gd name="T3" fmla="*/ 21933 h 1894"/>
                <a:gd name="T4" fmla="*/ 67060 w 4020"/>
                <a:gd name="T5" fmla="*/ 68176 h 1894"/>
                <a:gd name="T6" fmla="*/ 144780 w 4020"/>
                <a:gd name="T7" fmla="*/ 46243 h 1894"/>
                <a:gd name="T8" fmla="*/ 77576 w 4020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8" name="Google Shape;553;p35">
              <a:extLst>
                <a:ext uri="{FF2B5EF4-FFF2-40B4-BE49-F238E27FC236}">
                  <a16:creationId xmlns:a16="http://schemas.microsoft.com/office/drawing/2014/main" id="{C7B54C67-8664-433B-B7C2-86F90306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88" y="3277272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0 w 4016"/>
                <a:gd name="T3" fmla="*/ 21933 h 1894"/>
                <a:gd name="T4" fmla="*/ 67024 w 4016"/>
                <a:gd name="T5" fmla="*/ 68176 h 1894"/>
                <a:gd name="T6" fmla="*/ 144636 w 4016"/>
                <a:gd name="T7" fmla="*/ 46207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09" name="Google Shape;554;p35">
              <a:extLst>
                <a:ext uri="{FF2B5EF4-FFF2-40B4-BE49-F238E27FC236}">
                  <a16:creationId xmlns:a16="http://schemas.microsoft.com/office/drawing/2014/main" id="{A62D3FE4-5DD1-46AA-ACBA-BBD071649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965" y="3467214"/>
              <a:ext cx="144780" cy="68176"/>
            </a:xfrm>
            <a:custGeom>
              <a:avLst/>
              <a:gdLst>
                <a:gd name="T0" fmla="*/ 77720 w 4020"/>
                <a:gd name="T1" fmla="*/ 36 h 1893"/>
                <a:gd name="T2" fmla="*/ 36 w 4020"/>
                <a:gd name="T3" fmla="*/ 21933 h 1893"/>
                <a:gd name="T4" fmla="*/ 67204 w 4020"/>
                <a:gd name="T5" fmla="*/ 68176 h 1893"/>
                <a:gd name="T6" fmla="*/ 144744 w 4020"/>
                <a:gd name="T7" fmla="*/ 46243 h 1893"/>
                <a:gd name="T8" fmla="*/ 77720 w 4020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0" name="Google Shape;555;p35">
              <a:extLst>
                <a:ext uri="{FF2B5EF4-FFF2-40B4-BE49-F238E27FC236}">
                  <a16:creationId xmlns:a16="http://schemas.microsoft.com/office/drawing/2014/main" id="{49FDF726-A165-4EC7-8F31-ED0971F1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076" y="333115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0 w 4016"/>
                <a:gd name="T3" fmla="*/ 21933 h 1893"/>
                <a:gd name="T4" fmla="*/ 67024 w 4016"/>
                <a:gd name="T5" fmla="*/ 68176 h 1893"/>
                <a:gd name="T6" fmla="*/ 144636 w 4016"/>
                <a:gd name="T7" fmla="*/ 46243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1" name="Google Shape;556;p35">
              <a:extLst>
                <a:ext uri="{FF2B5EF4-FFF2-40B4-BE49-F238E27FC236}">
                  <a16:creationId xmlns:a16="http://schemas.microsoft.com/office/drawing/2014/main" id="{40AC8139-A9E7-41DF-97E6-ECC93D32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20" y="3384993"/>
              <a:ext cx="144780" cy="68212"/>
            </a:xfrm>
            <a:custGeom>
              <a:avLst/>
              <a:gdLst>
                <a:gd name="T0" fmla="*/ 77576 w 4020"/>
                <a:gd name="T1" fmla="*/ 36 h 1894"/>
                <a:gd name="T2" fmla="*/ 36 w 4020"/>
                <a:gd name="T3" fmla="*/ 21969 h 1894"/>
                <a:gd name="T4" fmla="*/ 67168 w 4020"/>
                <a:gd name="T5" fmla="*/ 68212 h 1894"/>
                <a:gd name="T6" fmla="*/ 144780 w 4020"/>
                <a:gd name="T7" fmla="*/ 46279 h 1894"/>
                <a:gd name="T8" fmla="*/ 77576 w 4020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2" name="Google Shape;557;p35">
              <a:extLst>
                <a:ext uri="{FF2B5EF4-FFF2-40B4-BE49-F238E27FC236}">
                  <a16:creationId xmlns:a16="http://schemas.microsoft.com/office/drawing/2014/main" id="{8C424036-3154-41DD-A4F3-6DF6BC85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591" y="3254475"/>
              <a:ext cx="144780" cy="68176"/>
            </a:xfrm>
            <a:custGeom>
              <a:avLst/>
              <a:gdLst>
                <a:gd name="T0" fmla="*/ 77612 w 4020"/>
                <a:gd name="T1" fmla="*/ 0 h 1893"/>
                <a:gd name="T2" fmla="*/ 0 w 4020"/>
                <a:gd name="T3" fmla="*/ 21933 h 1893"/>
                <a:gd name="T4" fmla="*/ 67060 w 4020"/>
                <a:gd name="T5" fmla="*/ 68140 h 1893"/>
                <a:gd name="T6" fmla="*/ 144744 w 4020"/>
                <a:gd name="T7" fmla="*/ 46243 h 1893"/>
                <a:gd name="T8" fmla="*/ 77612 w 4020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3" name="Google Shape;558;p35">
              <a:extLst>
                <a:ext uri="{FF2B5EF4-FFF2-40B4-BE49-F238E27FC236}">
                  <a16:creationId xmlns:a16="http://schemas.microsoft.com/office/drawing/2014/main" id="{CB0629D1-104D-4EB3-9A71-1A902E2A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313" y="3197823"/>
              <a:ext cx="144600" cy="68176"/>
            </a:xfrm>
            <a:custGeom>
              <a:avLst/>
              <a:gdLst>
                <a:gd name="T0" fmla="*/ 77576 w 4015"/>
                <a:gd name="T1" fmla="*/ 0 h 1893"/>
                <a:gd name="T2" fmla="*/ 0 w 4015"/>
                <a:gd name="T3" fmla="*/ 21933 h 1893"/>
                <a:gd name="T4" fmla="*/ 67024 w 4015"/>
                <a:gd name="T5" fmla="*/ 68176 h 1893"/>
                <a:gd name="T6" fmla="*/ 144600 w 4015"/>
                <a:gd name="T7" fmla="*/ 46243 h 1893"/>
                <a:gd name="T8" fmla="*/ 77576 w 4015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4" name="Google Shape;559;p35">
              <a:extLst>
                <a:ext uri="{FF2B5EF4-FFF2-40B4-BE49-F238E27FC236}">
                  <a16:creationId xmlns:a16="http://schemas.microsoft.com/office/drawing/2014/main" id="{609747A0-4F2A-46FC-B857-9BCF5FB98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578" y="344168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0 w 4016"/>
                <a:gd name="T3" fmla="*/ 21933 h 1893"/>
                <a:gd name="T4" fmla="*/ 67060 w 4016"/>
                <a:gd name="T5" fmla="*/ 68140 h 1893"/>
                <a:gd name="T6" fmla="*/ 144600 w 4016"/>
                <a:gd name="T7" fmla="*/ 46207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5" name="Google Shape;560;p35">
              <a:extLst>
                <a:ext uri="{FF2B5EF4-FFF2-40B4-BE49-F238E27FC236}">
                  <a16:creationId xmlns:a16="http://schemas.microsoft.com/office/drawing/2014/main" id="{152B82DD-E4C6-4672-BD09-DD0030B7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122" y="3280009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69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6" name="Google Shape;561;p35">
              <a:extLst>
                <a:ext uri="{FF2B5EF4-FFF2-40B4-BE49-F238E27FC236}">
                  <a16:creationId xmlns:a16="http://schemas.microsoft.com/office/drawing/2014/main" id="{263ADDA1-DFE0-4954-9B02-6F6D23580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357" y="3251702"/>
              <a:ext cx="144744" cy="68212"/>
            </a:xfrm>
            <a:custGeom>
              <a:avLst/>
              <a:gdLst>
                <a:gd name="T0" fmla="*/ 77576 w 4019"/>
                <a:gd name="T1" fmla="*/ 0 h 1894"/>
                <a:gd name="T2" fmla="*/ 36 w 4019"/>
                <a:gd name="T3" fmla="*/ 21933 h 1894"/>
                <a:gd name="T4" fmla="*/ 67168 w 4019"/>
                <a:gd name="T5" fmla="*/ 68176 h 1894"/>
                <a:gd name="T6" fmla="*/ 144744 w 4019"/>
                <a:gd name="T7" fmla="*/ 46243 h 1894"/>
                <a:gd name="T8" fmla="*/ 77576 w 4019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7" name="Google Shape;562;p35">
              <a:extLst>
                <a:ext uri="{FF2B5EF4-FFF2-40B4-BE49-F238E27FC236}">
                  <a16:creationId xmlns:a16="http://schemas.microsoft.com/office/drawing/2014/main" id="{1C08AF42-3781-4F41-88E9-56B02EAC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689" y="3134941"/>
              <a:ext cx="92414" cy="44370"/>
            </a:xfrm>
            <a:custGeom>
              <a:avLst/>
              <a:gdLst>
                <a:gd name="T0" fmla="*/ 53158 w 2566"/>
                <a:gd name="T1" fmla="*/ 0 h 1232"/>
                <a:gd name="T2" fmla="*/ 36 w 2566"/>
                <a:gd name="T3" fmla="*/ 14874 h 1232"/>
                <a:gd name="T4" fmla="*/ 31081 w 2566"/>
                <a:gd name="T5" fmla="*/ 44370 h 1232"/>
                <a:gd name="T6" fmla="*/ 92378 w 2566"/>
                <a:gd name="T7" fmla="*/ 27083 h 1232"/>
                <a:gd name="T8" fmla="*/ 53158 w 2566"/>
                <a:gd name="T9" fmla="*/ 0 h 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8" name="Google Shape;563;p35">
              <a:extLst>
                <a:ext uri="{FF2B5EF4-FFF2-40B4-BE49-F238E27FC236}">
                  <a16:creationId xmlns:a16="http://schemas.microsoft.com/office/drawing/2014/main" id="{77EEC709-5A60-4DD9-AE38-FA7CC343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558" y="3169624"/>
              <a:ext cx="130734" cy="68176"/>
            </a:xfrm>
            <a:custGeom>
              <a:avLst/>
              <a:gdLst>
                <a:gd name="T0" fmla="*/ 63530 w 3630"/>
                <a:gd name="T1" fmla="*/ 36 h 1893"/>
                <a:gd name="T2" fmla="*/ 0 w 3630"/>
                <a:gd name="T3" fmla="*/ 17935 h 1893"/>
                <a:gd name="T4" fmla="*/ 52510 w 3630"/>
                <a:gd name="T5" fmla="*/ 67672 h 1893"/>
                <a:gd name="T6" fmla="*/ 53158 w 3630"/>
                <a:gd name="T7" fmla="*/ 68176 h 1893"/>
                <a:gd name="T8" fmla="*/ 130698 w 3630"/>
                <a:gd name="T9" fmla="*/ 46243 h 1893"/>
                <a:gd name="T10" fmla="*/ 63530 w 3630"/>
                <a:gd name="T11" fmla="*/ 36 h 18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19" name="Google Shape;564;p35">
              <a:extLst>
                <a:ext uri="{FF2B5EF4-FFF2-40B4-BE49-F238E27FC236}">
                  <a16:creationId xmlns:a16="http://schemas.microsoft.com/office/drawing/2014/main" id="{4FE9B5D2-7F65-4A07-A5FD-64E444F2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34" y="3226131"/>
              <a:ext cx="144636" cy="68212"/>
            </a:xfrm>
            <a:custGeom>
              <a:avLst/>
              <a:gdLst>
                <a:gd name="T0" fmla="*/ 77576 w 4016"/>
                <a:gd name="T1" fmla="*/ 36 h 1894"/>
                <a:gd name="T2" fmla="*/ 36 w 4016"/>
                <a:gd name="T3" fmla="*/ 21933 h 1894"/>
                <a:gd name="T4" fmla="*/ 67060 w 4016"/>
                <a:gd name="T5" fmla="*/ 68212 h 1894"/>
                <a:gd name="T6" fmla="*/ 144600 w 4016"/>
                <a:gd name="T7" fmla="*/ 46243 h 1894"/>
                <a:gd name="T8" fmla="*/ 77576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0" name="Google Shape;565;p35">
              <a:extLst>
                <a:ext uri="{FF2B5EF4-FFF2-40B4-BE49-F238E27FC236}">
                  <a16:creationId xmlns:a16="http://schemas.microsoft.com/office/drawing/2014/main" id="{D50BEB22-BCE4-4E85-A01C-02C0258D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545" y="3305580"/>
              <a:ext cx="144744" cy="68176"/>
            </a:xfrm>
            <a:custGeom>
              <a:avLst/>
              <a:gdLst>
                <a:gd name="T0" fmla="*/ 77576 w 4019"/>
                <a:gd name="T1" fmla="*/ 36 h 1893"/>
                <a:gd name="T2" fmla="*/ 36 w 4019"/>
                <a:gd name="T3" fmla="*/ 21933 h 1893"/>
                <a:gd name="T4" fmla="*/ 67060 w 4019"/>
                <a:gd name="T5" fmla="*/ 68176 h 1893"/>
                <a:gd name="T6" fmla="*/ 144744 w 4019"/>
                <a:gd name="T7" fmla="*/ 46243 h 1893"/>
                <a:gd name="T8" fmla="*/ 77576 w 4019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1" name="Google Shape;566;p35">
              <a:extLst>
                <a:ext uri="{FF2B5EF4-FFF2-40B4-BE49-F238E27FC236}">
                  <a16:creationId xmlns:a16="http://schemas.microsoft.com/office/drawing/2014/main" id="{68C798C1-3877-403F-AC66-27D4C029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967" y="3362195"/>
              <a:ext cx="144636" cy="68212"/>
            </a:xfrm>
            <a:custGeom>
              <a:avLst/>
              <a:gdLst>
                <a:gd name="T0" fmla="*/ 77612 w 4016"/>
                <a:gd name="T1" fmla="*/ 36 h 1894"/>
                <a:gd name="T2" fmla="*/ 0 w 4016"/>
                <a:gd name="T3" fmla="*/ 21969 h 1894"/>
                <a:gd name="T4" fmla="*/ 67060 w 4016"/>
                <a:gd name="T5" fmla="*/ 68212 h 1894"/>
                <a:gd name="T6" fmla="*/ 144636 w 4016"/>
                <a:gd name="T7" fmla="*/ 46243 h 1894"/>
                <a:gd name="T8" fmla="*/ 77612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2" name="Google Shape;567;p35">
              <a:extLst>
                <a:ext uri="{FF2B5EF4-FFF2-40B4-BE49-F238E27FC236}">
                  <a16:creationId xmlns:a16="http://schemas.microsoft.com/office/drawing/2014/main" id="{054E926E-DB87-48A6-92AE-C806006B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779" y="3308317"/>
              <a:ext cx="144636" cy="68212"/>
            </a:xfrm>
            <a:custGeom>
              <a:avLst/>
              <a:gdLst>
                <a:gd name="T0" fmla="*/ 77612 w 4016"/>
                <a:gd name="T1" fmla="*/ 36 h 1894"/>
                <a:gd name="T2" fmla="*/ 0 w 4016"/>
                <a:gd name="T3" fmla="*/ 21933 h 1894"/>
                <a:gd name="T4" fmla="*/ 67060 w 4016"/>
                <a:gd name="T5" fmla="*/ 68212 h 1894"/>
                <a:gd name="T6" fmla="*/ 144636 w 4016"/>
                <a:gd name="T7" fmla="*/ 46279 h 1894"/>
                <a:gd name="T8" fmla="*/ 77612 w 4016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3" name="Google Shape;568;p35">
              <a:extLst>
                <a:ext uri="{FF2B5EF4-FFF2-40B4-BE49-F238E27FC236}">
                  <a16:creationId xmlns:a16="http://schemas.microsoft.com/office/drawing/2014/main" id="{197C18DA-3CE0-410E-9567-CCA341C5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390" y="3387766"/>
              <a:ext cx="144744" cy="68212"/>
            </a:xfrm>
            <a:custGeom>
              <a:avLst/>
              <a:gdLst>
                <a:gd name="T0" fmla="*/ 77576 w 4019"/>
                <a:gd name="T1" fmla="*/ 36 h 1894"/>
                <a:gd name="T2" fmla="*/ 0 w 4019"/>
                <a:gd name="T3" fmla="*/ 21933 h 1894"/>
                <a:gd name="T4" fmla="*/ 67060 w 4019"/>
                <a:gd name="T5" fmla="*/ 68212 h 1894"/>
                <a:gd name="T6" fmla="*/ 144708 w 4019"/>
                <a:gd name="T7" fmla="*/ 46243 h 1894"/>
                <a:gd name="T8" fmla="*/ 77576 w 4019"/>
                <a:gd name="T9" fmla="*/ 36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4" name="Google Shape;569;p35">
              <a:extLst>
                <a:ext uri="{FF2B5EF4-FFF2-40B4-BE49-F238E27FC236}">
                  <a16:creationId xmlns:a16="http://schemas.microsoft.com/office/drawing/2014/main" id="{20809404-869D-48A4-ADD3-122AA8767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202" y="3333887"/>
              <a:ext cx="144744" cy="68212"/>
            </a:xfrm>
            <a:custGeom>
              <a:avLst/>
              <a:gdLst>
                <a:gd name="T0" fmla="*/ 77576 w 4019"/>
                <a:gd name="T1" fmla="*/ 0 h 1894"/>
                <a:gd name="T2" fmla="*/ 0 w 4019"/>
                <a:gd name="T3" fmla="*/ 21933 h 1894"/>
                <a:gd name="T4" fmla="*/ 67168 w 4019"/>
                <a:gd name="T5" fmla="*/ 68176 h 1894"/>
                <a:gd name="T6" fmla="*/ 144708 w 4019"/>
                <a:gd name="T7" fmla="*/ 46279 h 1894"/>
                <a:gd name="T8" fmla="*/ 77576 w 4019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5" name="Google Shape;570;p35">
              <a:extLst>
                <a:ext uri="{FF2B5EF4-FFF2-40B4-BE49-F238E27FC236}">
                  <a16:creationId xmlns:a16="http://schemas.microsoft.com/office/drawing/2014/main" id="{ED73701D-0028-444C-B5D9-356F14AA3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33" y="3359458"/>
              <a:ext cx="144636" cy="68212"/>
            </a:xfrm>
            <a:custGeom>
              <a:avLst/>
              <a:gdLst>
                <a:gd name="T0" fmla="*/ 77576 w 4016"/>
                <a:gd name="T1" fmla="*/ 0 h 1894"/>
                <a:gd name="T2" fmla="*/ 36 w 4016"/>
                <a:gd name="T3" fmla="*/ 21933 h 1894"/>
                <a:gd name="T4" fmla="*/ 67060 w 4016"/>
                <a:gd name="T5" fmla="*/ 68176 h 1894"/>
                <a:gd name="T6" fmla="*/ 144600 w 4016"/>
                <a:gd name="T7" fmla="*/ 46243 h 1894"/>
                <a:gd name="T8" fmla="*/ 77576 w 4016"/>
                <a:gd name="T9" fmla="*/ 0 h 1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6" name="Google Shape;571;p35">
              <a:extLst>
                <a:ext uri="{FF2B5EF4-FFF2-40B4-BE49-F238E27FC236}">
                  <a16:creationId xmlns:a16="http://schemas.microsoft.com/office/drawing/2014/main" id="{685B3B26-1AB4-4AF2-939E-5521145D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944" y="3302951"/>
              <a:ext cx="73110" cy="51898"/>
            </a:xfrm>
            <a:custGeom>
              <a:avLst/>
              <a:gdLst>
                <a:gd name="T0" fmla="*/ 5942 w 2030"/>
                <a:gd name="T1" fmla="*/ 0 h 1441"/>
                <a:gd name="T2" fmla="*/ 36 w 2030"/>
                <a:gd name="T3" fmla="*/ 1621 h 1441"/>
                <a:gd name="T4" fmla="*/ 52906 w 2030"/>
                <a:gd name="T5" fmla="*/ 51898 h 1441"/>
                <a:gd name="T6" fmla="*/ 73074 w 2030"/>
                <a:gd name="T7" fmla="*/ 46100 h 1441"/>
                <a:gd name="T8" fmla="*/ 5942 w 2030"/>
                <a:gd name="T9" fmla="*/ 0 h 1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7" name="Google Shape;572;p35">
              <a:extLst>
                <a:ext uri="{FF2B5EF4-FFF2-40B4-BE49-F238E27FC236}">
                  <a16:creationId xmlns:a16="http://schemas.microsoft.com/office/drawing/2014/main" id="{DC8138B6-6774-4617-B715-3E556E022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766" y="3495522"/>
              <a:ext cx="156017" cy="77360"/>
            </a:xfrm>
            <a:custGeom>
              <a:avLst/>
              <a:gdLst>
                <a:gd name="T0" fmla="*/ 77576 w 4332"/>
                <a:gd name="T1" fmla="*/ 36 h 2148"/>
                <a:gd name="T2" fmla="*/ 0 w 4332"/>
                <a:gd name="T3" fmla="*/ 21825 h 2148"/>
                <a:gd name="T4" fmla="*/ 80458 w 4332"/>
                <a:gd name="T5" fmla="*/ 77324 h 2148"/>
                <a:gd name="T6" fmla="*/ 156017 w 4332"/>
                <a:gd name="T7" fmla="*/ 54022 h 2148"/>
                <a:gd name="T8" fmla="*/ 77576 w 4332"/>
                <a:gd name="T9" fmla="*/ 36 h 2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8" name="Google Shape;573;p35">
              <a:extLst>
                <a:ext uri="{FF2B5EF4-FFF2-40B4-BE49-F238E27FC236}">
                  <a16:creationId xmlns:a16="http://schemas.microsoft.com/office/drawing/2014/main" id="{E9E57C49-9056-445A-9527-2EA84EBE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153" y="3521093"/>
              <a:ext cx="158430" cy="78981"/>
            </a:xfrm>
            <a:custGeom>
              <a:avLst/>
              <a:gdLst>
                <a:gd name="T0" fmla="*/ 77612 w 4399"/>
                <a:gd name="T1" fmla="*/ 0 h 2193"/>
                <a:gd name="T2" fmla="*/ 36 w 4399"/>
                <a:gd name="T3" fmla="*/ 21933 h 2193"/>
                <a:gd name="T4" fmla="*/ 82871 w 4399"/>
                <a:gd name="T5" fmla="*/ 78945 h 2193"/>
                <a:gd name="T6" fmla="*/ 158394 w 4399"/>
                <a:gd name="T7" fmla="*/ 55643 h 2193"/>
                <a:gd name="T8" fmla="*/ 77612 w 4399"/>
                <a:gd name="T9" fmla="*/ 0 h 2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29" name="Google Shape;574;p35">
              <a:extLst>
                <a:ext uri="{FF2B5EF4-FFF2-40B4-BE49-F238E27FC236}">
                  <a16:creationId xmlns:a16="http://schemas.microsoft.com/office/drawing/2014/main" id="{AFEAC353-3DF7-4DD5-8802-04FD10CE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259" y="3410563"/>
              <a:ext cx="106028" cy="61334"/>
            </a:xfrm>
            <a:custGeom>
              <a:avLst/>
              <a:gdLst>
                <a:gd name="T0" fmla="*/ 39004 w 2944"/>
                <a:gd name="T1" fmla="*/ 36 h 1703"/>
                <a:gd name="T2" fmla="*/ 0 w 2944"/>
                <a:gd name="T3" fmla="*/ 11057 h 1703"/>
                <a:gd name="T4" fmla="*/ 53050 w 2944"/>
                <a:gd name="T5" fmla="*/ 61298 h 1703"/>
                <a:gd name="T6" fmla="*/ 106028 w 2944"/>
                <a:gd name="T7" fmla="*/ 46280 h 1703"/>
                <a:gd name="T8" fmla="*/ 39004 w 2944"/>
                <a:gd name="T9" fmla="*/ 36 h 1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0" name="Google Shape;575;p35">
              <a:extLst>
                <a:ext uri="{FF2B5EF4-FFF2-40B4-BE49-F238E27FC236}">
                  <a16:creationId xmlns:a16="http://schemas.microsoft.com/office/drawing/2014/main" id="{73D6C115-771B-41E2-8502-2DE0BBC0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047" y="3416109"/>
              <a:ext cx="144744" cy="68068"/>
            </a:xfrm>
            <a:custGeom>
              <a:avLst/>
              <a:gdLst>
                <a:gd name="T0" fmla="*/ 77576 w 4019"/>
                <a:gd name="T1" fmla="*/ 0 h 1890"/>
                <a:gd name="T2" fmla="*/ 0 w 4019"/>
                <a:gd name="T3" fmla="*/ 21933 h 1890"/>
                <a:gd name="T4" fmla="*/ 67168 w 4019"/>
                <a:gd name="T5" fmla="*/ 68032 h 1890"/>
                <a:gd name="T6" fmla="*/ 144744 w 4019"/>
                <a:gd name="T7" fmla="*/ 46243 h 1890"/>
                <a:gd name="T8" fmla="*/ 77576 w 4019"/>
                <a:gd name="T9" fmla="*/ 0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1" name="Google Shape;576;p35">
              <a:extLst>
                <a:ext uri="{FF2B5EF4-FFF2-40B4-BE49-F238E27FC236}">
                  <a16:creationId xmlns:a16="http://schemas.microsoft.com/office/drawing/2014/main" id="{9BDA0A49-3B6A-4341-BCC3-E37AAAECE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024" y="3464441"/>
              <a:ext cx="122451" cy="65979"/>
            </a:xfrm>
            <a:custGeom>
              <a:avLst/>
              <a:gdLst>
                <a:gd name="T0" fmla="*/ 55427 w 3400"/>
                <a:gd name="T1" fmla="*/ 36 h 1832"/>
                <a:gd name="T2" fmla="*/ 36 w 3400"/>
                <a:gd name="T3" fmla="*/ 15702 h 1832"/>
                <a:gd name="T4" fmla="*/ 52906 w 3400"/>
                <a:gd name="T5" fmla="*/ 65943 h 1832"/>
                <a:gd name="T6" fmla="*/ 122451 w 3400"/>
                <a:gd name="T7" fmla="*/ 46243 h 1832"/>
                <a:gd name="T8" fmla="*/ 55427 w 3400"/>
                <a:gd name="T9" fmla="*/ 36 h 1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2" name="Google Shape;577;p35">
              <a:extLst>
                <a:ext uri="{FF2B5EF4-FFF2-40B4-BE49-F238E27FC236}">
                  <a16:creationId xmlns:a16="http://schemas.microsoft.com/office/drawing/2014/main" id="{BAA3DE53-1837-4A3E-BBAB-6BD221FE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81" y="3518356"/>
              <a:ext cx="138982" cy="70553"/>
            </a:xfrm>
            <a:custGeom>
              <a:avLst/>
              <a:gdLst>
                <a:gd name="T0" fmla="*/ 71814 w 3859"/>
                <a:gd name="T1" fmla="*/ 0 h 1959"/>
                <a:gd name="T2" fmla="*/ 0 w 3859"/>
                <a:gd name="T3" fmla="*/ 20312 h 1959"/>
                <a:gd name="T4" fmla="*/ 52906 w 3859"/>
                <a:gd name="T5" fmla="*/ 70517 h 1959"/>
                <a:gd name="T6" fmla="*/ 138982 w 3859"/>
                <a:gd name="T7" fmla="*/ 46243 h 1959"/>
                <a:gd name="T8" fmla="*/ 71814 w 3859"/>
                <a:gd name="T9" fmla="*/ 0 h 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3" name="Google Shape;578;p35">
              <a:extLst>
                <a:ext uri="{FF2B5EF4-FFF2-40B4-BE49-F238E27FC236}">
                  <a16:creationId xmlns:a16="http://schemas.microsoft.com/office/drawing/2014/main" id="{74445273-774D-4C04-B44F-32802CD9E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496" y="3492785"/>
              <a:ext cx="144636" cy="68176"/>
            </a:xfrm>
            <a:custGeom>
              <a:avLst/>
              <a:gdLst>
                <a:gd name="T0" fmla="*/ 77576 w 4016"/>
                <a:gd name="T1" fmla="*/ 36 h 1893"/>
                <a:gd name="T2" fmla="*/ 36 w 4016"/>
                <a:gd name="T3" fmla="*/ 21933 h 1893"/>
                <a:gd name="T4" fmla="*/ 67060 w 4016"/>
                <a:gd name="T5" fmla="*/ 68176 h 1893"/>
                <a:gd name="T6" fmla="*/ 144636 w 4016"/>
                <a:gd name="T7" fmla="*/ 46243 h 1893"/>
                <a:gd name="T8" fmla="*/ 77576 w 4016"/>
                <a:gd name="T9" fmla="*/ 36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4" name="Google Shape;579;p35">
              <a:extLst>
                <a:ext uri="{FF2B5EF4-FFF2-40B4-BE49-F238E27FC236}">
                  <a16:creationId xmlns:a16="http://schemas.microsoft.com/office/drawing/2014/main" id="{5F18FEE2-BAC9-4BF4-924D-85236634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812" y="3438511"/>
              <a:ext cx="157169" cy="79989"/>
            </a:xfrm>
            <a:custGeom>
              <a:avLst/>
              <a:gdLst>
                <a:gd name="T0" fmla="*/ 98249 w 4364"/>
                <a:gd name="T1" fmla="*/ 0 h 2221"/>
                <a:gd name="T2" fmla="*/ 36 w 4364"/>
                <a:gd name="T3" fmla="*/ 27695 h 2221"/>
                <a:gd name="T4" fmla="*/ 75847 w 4364"/>
                <a:gd name="T5" fmla="*/ 79989 h 2221"/>
                <a:gd name="T6" fmla="*/ 134840 w 4364"/>
                <a:gd name="T7" fmla="*/ 61801 h 2221"/>
                <a:gd name="T8" fmla="*/ 142619 w 4364"/>
                <a:gd name="T9" fmla="*/ 27984 h 2221"/>
                <a:gd name="T10" fmla="*/ 98249 w 4364"/>
                <a:gd name="T11" fmla="*/ 0 h 2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5" name="Google Shape;580;p35">
              <a:extLst>
                <a:ext uri="{FF2B5EF4-FFF2-40B4-BE49-F238E27FC236}">
                  <a16:creationId xmlns:a16="http://schemas.microsoft.com/office/drawing/2014/main" id="{0C03E6FC-9A4C-4EB8-BD13-33679BD03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338" y="3572198"/>
              <a:ext cx="173808" cy="91010"/>
            </a:xfrm>
            <a:custGeom>
              <a:avLst/>
              <a:gdLst>
                <a:gd name="T0" fmla="*/ 88345 w 4826"/>
                <a:gd name="T1" fmla="*/ 36 h 2527"/>
                <a:gd name="T2" fmla="*/ 0 w 4826"/>
                <a:gd name="T3" fmla="*/ 24958 h 2527"/>
                <a:gd name="T4" fmla="*/ 69545 w 4826"/>
                <a:gd name="T5" fmla="*/ 91010 h 2527"/>
                <a:gd name="T6" fmla="*/ 173808 w 4826"/>
                <a:gd name="T7" fmla="*/ 58957 h 2527"/>
                <a:gd name="T8" fmla="*/ 88345 w 4826"/>
                <a:gd name="T9" fmla="*/ 36 h 2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6" name="Google Shape;581;p35">
              <a:extLst>
                <a:ext uri="{FF2B5EF4-FFF2-40B4-BE49-F238E27FC236}">
                  <a16:creationId xmlns:a16="http://schemas.microsoft.com/office/drawing/2014/main" id="{7CD9FCAC-0B6D-4B3E-B444-70AA4D87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624" y="3386037"/>
              <a:ext cx="164697" cy="72570"/>
            </a:xfrm>
            <a:custGeom>
              <a:avLst/>
              <a:gdLst>
                <a:gd name="T0" fmla="*/ 93495 w 4573"/>
                <a:gd name="T1" fmla="*/ 0 h 2015"/>
                <a:gd name="T2" fmla="*/ 36 w 4573"/>
                <a:gd name="T3" fmla="*/ 26327 h 2015"/>
                <a:gd name="T4" fmla="*/ 67060 w 4573"/>
                <a:gd name="T5" fmla="*/ 72534 h 2015"/>
                <a:gd name="T6" fmla="*/ 164697 w 4573"/>
                <a:gd name="T7" fmla="*/ 44983 h 2015"/>
                <a:gd name="T8" fmla="*/ 93495 w 4573"/>
                <a:gd name="T9" fmla="*/ 0 h 2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7" name="Google Shape;582;p35">
              <a:extLst>
                <a:ext uri="{FF2B5EF4-FFF2-40B4-BE49-F238E27FC236}">
                  <a16:creationId xmlns:a16="http://schemas.microsoft.com/office/drawing/2014/main" id="{FF7B54D0-9E8A-4A7F-B480-EA80BACC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235" y="3469844"/>
              <a:ext cx="153784" cy="75848"/>
            </a:xfrm>
            <a:custGeom>
              <a:avLst/>
              <a:gdLst>
                <a:gd name="T0" fmla="*/ 77576 w 4270"/>
                <a:gd name="T1" fmla="*/ 0 h 2106"/>
                <a:gd name="T2" fmla="*/ 0 w 4270"/>
                <a:gd name="T3" fmla="*/ 21933 h 2106"/>
                <a:gd name="T4" fmla="*/ 78189 w 4270"/>
                <a:gd name="T5" fmla="*/ 75812 h 2106"/>
                <a:gd name="T6" fmla="*/ 153748 w 4270"/>
                <a:gd name="T7" fmla="*/ 52510 h 2106"/>
                <a:gd name="T8" fmla="*/ 77576 w 4270"/>
                <a:gd name="T9" fmla="*/ 0 h 2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8" name="Google Shape;583;p35">
              <a:extLst>
                <a:ext uri="{FF2B5EF4-FFF2-40B4-BE49-F238E27FC236}">
                  <a16:creationId xmlns:a16="http://schemas.microsoft.com/office/drawing/2014/main" id="{B980F50F-E3FF-4128-917A-207CF3563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904" y="3037773"/>
              <a:ext cx="102139" cy="43794"/>
            </a:xfrm>
            <a:custGeom>
              <a:avLst/>
              <a:gdLst>
                <a:gd name="T0" fmla="*/ 61154 w 2836"/>
                <a:gd name="T1" fmla="*/ 36 h 1216"/>
                <a:gd name="T2" fmla="*/ 0 w 2836"/>
                <a:gd name="T3" fmla="*/ 17215 h 1216"/>
                <a:gd name="T4" fmla="*/ 38716 w 2836"/>
                <a:gd name="T5" fmla="*/ 43794 h 1216"/>
                <a:gd name="T6" fmla="*/ 102139 w 2836"/>
                <a:gd name="T7" fmla="*/ 25859 h 1216"/>
                <a:gd name="T8" fmla="*/ 61154 w 2836"/>
                <a:gd name="T9" fmla="*/ 36 h 1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39" name="Google Shape;584;p35">
              <a:extLst>
                <a:ext uri="{FF2B5EF4-FFF2-40B4-BE49-F238E27FC236}">
                  <a16:creationId xmlns:a16="http://schemas.microsoft.com/office/drawing/2014/main" id="{00DFD96B-0877-4989-987A-12A5D6D05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684" y="3546663"/>
              <a:ext cx="160699" cy="80566"/>
            </a:xfrm>
            <a:custGeom>
              <a:avLst/>
              <a:gdLst>
                <a:gd name="T0" fmla="*/ 77576 w 4462"/>
                <a:gd name="T1" fmla="*/ 0 h 2237"/>
                <a:gd name="T2" fmla="*/ 36 w 4462"/>
                <a:gd name="T3" fmla="*/ 21933 h 2237"/>
                <a:gd name="T4" fmla="*/ 85103 w 4462"/>
                <a:gd name="T5" fmla="*/ 80566 h 2237"/>
                <a:gd name="T6" fmla="*/ 160663 w 4462"/>
                <a:gd name="T7" fmla="*/ 57264 h 2237"/>
                <a:gd name="T8" fmla="*/ 77576 w 4462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0" name="Google Shape;585;p35">
              <a:extLst>
                <a:ext uri="{FF2B5EF4-FFF2-40B4-BE49-F238E27FC236}">
                  <a16:creationId xmlns:a16="http://schemas.microsoft.com/office/drawing/2014/main" id="{78B1225F-D2D3-47F3-A401-9A6CD598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640" y="3071123"/>
              <a:ext cx="135488" cy="64323"/>
            </a:xfrm>
            <a:custGeom>
              <a:avLst/>
              <a:gdLst>
                <a:gd name="T0" fmla="*/ 64143 w 3762"/>
                <a:gd name="T1" fmla="*/ 36 h 1786"/>
                <a:gd name="T2" fmla="*/ 0 w 3762"/>
                <a:gd name="T3" fmla="*/ 18080 h 1786"/>
                <a:gd name="T4" fmla="*/ 67168 w 3762"/>
                <a:gd name="T5" fmla="*/ 64287 h 1786"/>
                <a:gd name="T6" fmla="*/ 135452 w 3762"/>
                <a:gd name="T7" fmla="*/ 45019 h 1786"/>
                <a:gd name="T8" fmla="*/ 64143 w 3762"/>
                <a:gd name="T9" fmla="*/ 36 h 1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1" name="Google Shape;586;p35">
              <a:extLst>
                <a:ext uri="{FF2B5EF4-FFF2-40B4-BE49-F238E27FC236}">
                  <a16:creationId xmlns:a16="http://schemas.microsoft.com/office/drawing/2014/main" id="{D633A5E5-A513-477B-8DEE-1F917F0D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016" y="3175998"/>
              <a:ext cx="145248" cy="67240"/>
            </a:xfrm>
            <a:custGeom>
              <a:avLst/>
              <a:gdLst>
                <a:gd name="T0" fmla="*/ 73939 w 4033"/>
                <a:gd name="T1" fmla="*/ 36 h 1867"/>
                <a:gd name="T2" fmla="*/ 0 w 4033"/>
                <a:gd name="T3" fmla="*/ 20961 h 1867"/>
                <a:gd name="T4" fmla="*/ 67024 w 4033"/>
                <a:gd name="T5" fmla="*/ 67204 h 1867"/>
                <a:gd name="T6" fmla="*/ 145212 w 4033"/>
                <a:gd name="T7" fmla="*/ 45127 h 1867"/>
                <a:gd name="T8" fmla="*/ 73939 w 4033"/>
                <a:gd name="T9" fmla="*/ 36 h 1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2" name="Google Shape;587;p35">
              <a:extLst>
                <a:ext uri="{FF2B5EF4-FFF2-40B4-BE49-F238E27FC236}">
                  <a16:creationId xmlns:a16="http://schemas.microsoft.com/office/drawing/2014/main" id="{AE3F818C-6111-485A-8635-6D137378E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828" y="3123489"/>
              <a:ext cx="140386" cy="65835"/>
            </a:xfrm>
            <a:custGeom>
              <a:avLst/>
              <a:gdLst>
                <a:gd name="T0" fmla="*/ 69041 w 3898"/>
                <a:gd name="T1" fmla="*/ 36 h 1828"/>
                <a:gd name="T2" fmla="*/ 0 w 3898"/>
                <a:gd name="T3" fmla="*/ 19556 h 1828"/>
                <a:gd name="T4" fmla="*/ 67024 w 3898"/>
                <a:gd name="T5" fmla="*/ 65835 h 1828"/>
                <a:gd name="T6" fmla="*/ 140350 w 3898"/>
                <a:gd name="T7" fmla="*/ 45127 h 1828"/>
                <a:gd name="T8" fmla="*/ 69041 w 3898"/>
                <a:gd name="T9" fmla="*/ 36 h 1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3" name="Google Shape;588;p35">
              <a:extLst>
                <a:ext uri="{FF2B5EF4-FFF2-40B4-BE49-F238E27FC236}">
                  <a16:creationId xmlns:a16="http://schemas.microsoft.com/office/drawing/2014/main" id="{B4B9DD00-56A3-460F-A16F-F2CC01A4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204" y="3228508"/>
              <a:ext cx="150002" cy="68573"/>
            </a:xfrm>
            <a:custGeom>
              <a:avLst/>
              <a:gdLst>
                <a:gd name="T0" fmla="*/ 78693 w 4165"/>
                <a:gd name="T1" fmla="*/ 36 h 1904"/>
                <a:gd name="T2" fmla="*/ 0 w 4165"/>
                <a:gd name="T3" fmla="*/ 22329 h 1904"/>
                <a:gd name="T4" fmla="*/ 67024 w 4165"/>
                <a:gd name="T5" fmla="*/ 68573 h 1904"/>
                <a:gd name="T6" fmla="*/ 149966 w 4165"/>
                <a:gd name="T7" fmla="*/ 45127 h 1904"/>
                <a:gd name="T8" fmla="*/ 78693 w 4165"/>
                <a:gd name="T9" fmla="*/ 36 h 19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4" name="Google Shape;589;p35">
              <a:extLst>
                <a:ext uri="{FF2B5EF4-FFF2-40B4-BE49-F238E27FC236}">
                  <a16:creationId xmlns:a16="http://schemas.microsoft.com/office/drawing/2014/main" id="{7BED6A19-80D3-4039-B324-986F42B7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248" y="3281018"/>
              <a:ext cx="155045" cy="69941"/>
            </a:xfrm>
            <a:custGeom>
              <a:avLst/>
              <a:gdLst>
                <a:gd name="T0" fmla="*/ 83735 w 4305"/>
                <a:gd name="T1" fmla="*/ 0 h 1942"/>
                <a:gd name="T2" fmla="*/ 36 w 4305"/>
                <a:gd name="T3" fmla="*/ 23698 h 1942"/>
                <a:gd name="T4" fmla="*/ 67168 w 4305"/>
                <a:gd name="T5" fmla="*/ 69941 h 1942"/>
                <a:gd name="T6" fmla="*/ 155045 w 4305"/>
                <a:gd name="T7" fmla="*/ 45127 h 1942"/>
                <a:gd name="T8" fmla="*/ 83735 w 4305"/>
                <a:gd name="T9" fmla="*/ 0 h 1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5" name="Google Shape;590;p35">
              <a:extLst>
                <a:ext uri="{FF2B5EF4-FFF2-40B4-BE49-F238E27FC236}">
                  <a16:creationId xmlns:a16="http://schemas.microsoft.com/office/drawing/2014/main" id="{88AD6960-5FD1-4BEF-81C5-4B7A5AA2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436" y="3333527"/>
              <a:ext cx="159907" cy="71346"/>
            </a:xfrm>
            <a:custGeom>
              <a:avLst/>
              <a:gdLst>
                <a:gd name="T0" fmla="*/ 88633 w 4440"/>
                <a:gd name="T1" fmla="*/ 0 h 1981"/>
                <a:gd name="T2" fmla="*/ 36 w 4440"/>
                <a:gd name="T3" fmla="*/ 25067 h 1981"/>
                <a:gd name="T4" fmla="*/ 67060 w 4440"/>
                <a:gd name="T5" fmla="*/ 71310 h 1981"/>
                <a:gd name="T6" fmla="*/ 159907 w 4440"/>
                <a:gd name="T7" fmla="*/ 45019 h 1981"/>
                <a:gd name="T8" fmla="*/ 88633 w 4440"/>
                <a:gd name="T9" fmla="*/ 0 h 1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6" name="Google Shape;591;p35">
              <a:extLst>
                <a:ext uri="{FF2B5EF4-FFF2-40B4-BE49-F238E27FC236}">
                  <a16:creationId xmlns:a16="http://schemas.microsoft.com/office/drawing/2014/main" id="{2D71D0C0-85F0-4B16-A9C2-488FF756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71" y="3092840"/>
              <a:ext cx="144636" cy="68176"/>
            </a:xfrm>
            <a:custGeom>
              <a:avLst/>
              <a:gdLst>
                <a:gd name="T0" fmla="*/ 77576 w 4016"/>
                <a:gd name="T1" fmla="*/ 0 h 1893"/>
                <a:gd name="T2" fmla="*/ 36 w 4016"/>
                <a:gd name="T3" fmla="*/ 21933 h 1893"/>
                <a:gd name="T4" fmla="*/ 67060 w 4016"/>
                <a:gd name="T5" fmla="*/ 68140 h 1893"/>
                <a:gd name="T6" fmla="*/ 144600 w 4016"/>
                <a:gd name="T7" fmla="*/ 46207 h 1893"/>
                <a:gd name="T8" fmla="*/ 77576 w 4016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7" name="Google Shape;592;p35">
              <a:extLst>
                <a:ext uri="{FF2B5EF4-FFF2-40B4-BE49-F238E27FC236}">
                  <a16:creationId xmlns:a16="http://schemas.microsoft.com/office/drawing/2014/main" id="{E4E692E3-BD5C-44BE-AEBA-BD71B3578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543" y="3283287"/>
              <a:ext cx="17323" cy="13037"/>
            </a:xfrm>
            <a:custGeom>
              <a:avLst/>
              <a:gdLst>
                <a:gd name="T0" fmla="*/ 0 w 481"/>
                <a:gd name="T1" fmla="*/ 0 h 362"/>
                <a:gd name="T2" fmla="*/ 13650 w 481"/>
                <a:gd name="T3" fmla="*/ 13037 h 362"/>
                <a:gd name="T4" fmla="*/ 17287 w 481"/>
                <a:gd name="T5" fmla="*/ 12029 h 362"/>
                <a:gd name="T6" fmla="*/ 0 w 481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8" name="Google Shape;593;p35">
              <a:extLst>
                <a:ext uri="{FF2B5EF4-FFF2-40B4-BE49-F238E27FC236}">
                  <a16:creationId xmlns:a16="http://schemas.microsoft.com/office/drawing/2014/main" id="{800E03E0-E55A-4FEB-A8FC-80041657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40" y="3109479"/>
              <a:ext cx="116941" cy="48908"/>
            </a:xfrm>
            <a:custGeom>
              <a:avLst/>
              <a:gdLst>
                <a:gd name="T0" fmla="*/ 77829 w 3247"/>
                <a:gd name="T1" fmla="*/ 36 h 1358"/>
                <a:gd name="T2" fmla="*/ 0 w 3247"/>
                <a:gd name="T3" fmla="*/ 21825 h 1358"/>
                <a:gd name="T4" fmla="*/ 39220 w 3247"/>
                <a:gd name="T5" fmla="*/ 48872 h 1358"/>
                <a:gd name="T6" fmla="*/ 116905 w 3247"/>
                <a:gd name="T7" fmla="*/ 26975 h 1358"/>
                <a:gd name="T8" fmla="*/ 77829 w 3247"/>
                <a:gd name="T9" fmla="*/ 36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49" name="Google Shape;594;p35">
              <a:extLst>
                <a:ext uri="{FF2B5EF4-FFF2-40B4-BE49-F238E27FC236}">
                  <a16:creationId xmlns:a16="http://schemas.microsoft.com/office/drawing/2014/main" id="{5F5DC176-4010-42DB-AF84-A194962DC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426" y="3084052"/>
              <a:ext cx="116725" cy="48764"/>
            </a:xfrm>
            <a:custGeom>
              <a:avLst/>
              <a:gdLst>
                <a:gd name="T0" fmla="*/ 77865 w 3241"/>
                <a:gd name="T1" fmla="*/ 0 h 1354"/>
                <a:gd name="T2" fmla="*/ 36 w 3241"/>
                <a:gd name="T3" fmla="*/ 21825 h 1354"/>
                <a:gd name="T4" fmla="*/ 39112 w 3241"/>
                <a:gd name="T5" fmla="*/ 48764 h 1354"/>
                <a:gd name="T6" fmla="*/ 116725 w 3241"/>
                <a:gd name="T7" fmla="*/ 26831 h 1354"/>
                <a:gd name="T8" fmla="*/ 77865 w 3241"/>
                <a:gd name="T9" fmla="*/ 0 h 1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0" name="Google Shape;595;p35">
              <a:extLst>
                <a:ext uri="{FF2B5EF4-FFF2-40B4-BE49-F238E27FC236}">
                  <a16:creationId xmlns:a16="http://schemas.microsoft.com/office/drawing/2014/main" id="{C01C69BB-11B7-4CE9-A622-593A2608D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147" y="3058590"/>
              <a:ext cx="116581" cy="48548"/>
            </a:xfrm>
            <a:custGeom>
              <a:avLst/>
              <a:gdLst>
                <a:gd name="T0" fmla="*/ 77865 w 3237"/>
                <a:gd name="T1" fmla="*/ 36 h 1348"/>
                <a:gd name="T2" fmla="*/ 36 w 3237"/>
                <a:gd name="T3" fmla="*/ 21825 h 1348"/>
                <a:gd name="T4" fmla="*/ 38896 w 3237"/>
                <a:gd name="T5" fmla="*/ 48548 h 1348"/>
                <a:gd name="T6" fmla="*/ 116581 w 3237"/>
                <a:gd name="T7" fmla="*/ 26723 h 1348"/>
                <a:gd name="T8" fmla="*/ 77865 w 3237"/>
                <a:gd name="T9" fmla="*/ 36 h 1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1" name="Google Shape;596;p35">
              <a:extLst>
                <a:ext uri="{FF2B5EF4-FFF2-40B4-BE49-F238E27FC236}">
                  <a16:creationId xmlns:a16="http://schemas.microsoft.com/office/drawing/2014/main" id="{68F0E4DA-C0D4-4ED6-845A-273C6B85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601" y="3356721"/>
              <a:ext cx="89641" cy="56652"/>
            </a:xfrm>
            <a:custGeom>
              <a:avLst/>
              <a:gdLst>
                <a:gd name="T0" fmla="*/ 22473 w 2489"/>
                <a:gd name="T1" fmla="*/ 0 h 1573"/>
                <a:gd name="T2" fmla="*/ 36 w 2489"/>
                <a:gd name="T3" fmla="*/ 6375 h 1573"/>
                <a:gd name="T4" fmla="*/ 52906 w 2489"/>
                <a:gd name="T5" fmla="*/ 56616 h 1573"/>
                <a:gd name="T6" fmla="*/ 89605 w 2489"/>
                <a:gd name="T7" fmla="*/ 46244 h 1573"/>
                <a:gd name="T8" fmla="*/ 22473 w 2489"/>
                <a:gd name="T9" fmla="*/ 0 h 1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2" name="Google Shape;597;p35">
              <a:extLst>
                <a:ext uri="{FF2B5EF4-FFF2-40B4-BE49-F238E27FC236}">
                  <a16:creationId xmlns:a16="http://schemas.microsoft.com/office/drawing/2014/main" id="{367EA64C-AC84-43CD-B38F-2D8B019A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290" y="2318413"/>
              <a:ext cx="814191" cy="1399219"/>
            </a:xfrm>
            <a:custGeom>
              <a:avLst/>
              <a:gdLst>
                <a:gd name="T0" fmla="*/ 17179 w 22607"/>
                <a:gd name="T1" fmla="*/ 36 h 38851"/>
                <a:gd name="T2" fmla="*/ 2449 w 22607"/>
                <a:gd name="T3" fmla="*/ 18476 h 38851"/>
                <a:gd name="T4" fmla="*/ 182776 w 22607"/>
                <a:gd name="T5" fmla="*/ 793591 h 38851"/>
                <a:gd name="T6" fmla="*/ 814155 w 22607"/>
                <a:gd name="T7" fmla="*/ 1399183 h 38851"/>
                <a:gd name="T8" fmla="*/ 609158 w 22607"/>
                <a:gd name="T9" fmla="*/ 568929 h 38851"/>
                <a:gd name="T10" fmla="*/ 580238 w 22607"/>
                <a:gd name="T11" fmla="*/ 519552 h 38851"/>
                <a:gd name="T12" fmla="*/ 27263 w 22607"/>
                <a:gd name="T13" fmla="*/ 4070 h 38851"/>
                <a:gd name="T14" fmla="*/ 17179 w 22607"/>
                <a:gd name="T15" fmla="*/ 36 h 388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3" name="Google Shape;598;p35">
              <a:extLst>
                <a:ext uri="{FF2B5EF4-FFF2-40B4-BE49-F238E27FC236}">
                  <a16:creationId xmlns:a16="http://schemas.microsoft.com/office/drawing/2014/main" id="{43F2411C-805B-40CC-8A52-8C9A0DDB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328" y="2313983"/>
              <a:ext cx="823015" cy="1408006"/>
            </a:xfrm>
            <a:custGeom>
              <a:avLst/>
              <a:gdLst>
                <a:gd name="T0" fmla="*/ 21105 w 22852"/>
                <a:gd name="T1" fmla="*/ 8896 h 39095"/>
                <a:gd name="T2" fmla="*/ 28092 w 22852"/>
                <a:gd name="T3" fmla="*/ 11741 h 39095"/>
                <a:gd name="T4" fmla="*/ 581174 w 22852"/>
                <a:gd name="T5" fmla="*/ 527259 h 39095"/>
                <a:gd name="T6" fmla="*/ 608726 w 22852"/>
                <a:gd name="T7" fmla="*/ 574367 h 39095"/>
                <a:gd name="T8" fmla="*/ 810086 w 22852"/>
                <a:gd name="T9" fmla="*/ 1389710 h 39095"/>
                <a:gd name="T10" fmla="*/ 190735 w 22852"/>
                <a:gd name="T11" fmla="*/ 795643 h 39095"/>
                <a:gd name="T12" fmla="*/ 10660 w 22852"/>
                <a:gd name="T13" fmla="*/ 21897 h 39095"/>
                <a:gd name="T14" fmla="*/ 15667 w 22852"/>
                <a:gd name="T15" fmla="*/ 10372 h 39095"/>
                <a:gd name="T16" fmla="*/ 21105 w 22852"/>
                <a:gd name="T17" fmla="*/ 8896 h 39095"/>
                <a:gd name="T18" fmla="*/ 21105 w 22852"/>
                <a:gd name="T19" fmla="*/ 0 h 39095"/>
                <a:gd name="T20" fmla="*/ 11165 w 22852"/>
                <a:gd name="T21" fmla="*/ 2737 h 39095"/>
                <a:gd name="T22" fmla="*/ 2017 w 22852"/>
                <a:gd name="T23" fmla="*/ 23878 h 39095"/>
                <a:gd name="T24" fmla="*/ 182344 w 22852"/>
                <a:gd name="T25" fmla="*/ 798993 h 39095"/>
                <a:gd name="T26" fmla="*/ 183605 w 22852"/>
                <a:gd name="T27" fmla="*/ 801153 h 39095"/>
                <a:gd name="T28" fmla="*/ 815128 w 22852"/>
                <a:gd name="T29" fmla="*/ 1406745 h 39095"/>
                <a:gd name="T30" fmla="*/ 818117 w 22852"/>
                <a:gd name="T31" fmla="*/ 1407970 h 39095"/>
                <a:gd name="T32" fmla="*/ 820386 w 22852"/>
                <a:gd name="T33" fmla="*/ 1407394 h 39095"/>
                <a:gd name="T34" fmla="*/ 822511 w 22852"/>
                <a:gd name="T35" fmla="*/ 1402460 h 39095"/>
                <a:gd name="T36" fmla="*/ 617405 w 22852"/>
                <a:gd name="T37" fmla="*/ 572242 h 39095"/>
                <a:gd name="T38" fmla="*/ 587189 w 22852"/>
                <a:gd name="T39" fmla="*/ 520705 h 39095"/>
                <a:gd name="T40" fmla="*/ 34214 w 22852"/>
                <a:gd name="T41" fmla="*/ 5258 h 39095"/>
                <a:gd name="T42" fmla="*/ 21105 w 22852"/>
                <a:gd name="T43" fmla="*/ 0 h 390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4" name="Google Shape;599;p35">
              <a:extLst>
                <a:ext uri="{FF2B5EF4-FFF2-40B4-BE49-F238E27FC236}">
                  <a16:creationId xmlns:a16="http://schemas.microsoft.com/office/drawing/2014/main" id="{602CA0A7-BE08-4EFC-8F40-DD459B672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2801804"/>
              <a:ext cx="107649" cy="162356"/>
            </a:xfrm>
            <a:custGeom>
              <a:avLst/>
              <a:gdLst>
                <a:gd name="T0" fmla="*/ 2521 w 2989"/>
                <a:gd name="T1" fmla="*/ 36 h 4508"/>
                <a:gd name="T2" fmla="*/ 864 w 2989"/>
                <a:gd name="T3" fmla="*/ 828 h 4508"/>
                <a:gd name="T4" fmla="*/ 1044 w 2989"/>
                <a:gd name="T5" fmla="*/ 3962 h 4508"/>
                <a:gd name="T6" fmla="*/ 64179 w 2989"/>
                <a:gd name="T7" fmla="*/ 59209 h 4508"/>
                <a:gd name="T8" fmla="*/ 65187 w 2989"/>
                <a:gd name="T9" fmla="*/ 59713 h 4508"/>
                <a:gd name="T10" fmla="*/ 103003 w 2989"/>
                <a:gd name="T11" fmla="*/ 160591 h 4508"/>
                <a:gd name="T12" fmla="*/ 105128 w 2989"/>
                <a:gd name="T13" fmla="*/ 162320 h 4508"/>
                <a:gd name="T14" fmla="*/ 105668 w 2989"/>
                <a:gd name="T15" fmla="*/ 162320 h 4508"/>
                <a:gd name="T16" fmla="*/ 107397 w 2989"/>
                <a:gd name="T17" fmla="*/ 159727 h 4508"/>
                <a:gd name="T18" fmla="*/ 66808 w 2989"/>
                <a:gd name="T19" fmla="*/ 55571 h 4508"/>
                <a:gd name="T20" fmla="*/ 4034 w 2989"/>
                <a:gd name="T21" fmla="*/ 576 h 4508"/>
                <a:gd name="T22" fmla="*/ 2521 w 2989"/>
                <a:gd name="T23" fmla="*/ 36 h 45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5" name="Google Shape;600;p35">
              <a:extLst>
                <a:ext uri="{FF2B5EF4-FFF2-40B4-BE49-F238E27FC236}">
                  <a16:creationId xmlns:a16="http://schemas.microsoft.com/office/drawing/2014/main" id="{C4AF7D8A-44BA-4125-9201-7D6CB6D6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574" y="3011014"/>
              <a:ext cx="121443" cy="509612"/>
            </a:xfrm>
            <a:custGeom>
              <a:avLst/>
              <a:gdLst>
                <a:gd name="T0" fmla="*/ 2629 w 3372"/>
                <a:gd name="T1" fmla="*/ 0 h 14150"/>
                <a:gd name="T2" fmla="*/ 2017 w 3372"/>
                <a:gd name="T3" fmla="*/ 108 h 14150"/>
                <a:gd name="T4" fmla="*/ 252 w 3372"/>
                <a:gd name="T5" fmla="*/ 2737 h 14150"/>
                <a:gd name="T6" fmla="*/ 116797 w 3372"/>
                <a:gd name="T7" fmla="*/ 507847 h 14150"/>
                <a:gd name="T8" fmla="*/ 118922 w 3372"/>
                <a:gd name="T9" fmla="*/ 509612 h 14150"/>
                <a:gd name="T10" fmla="*/ 119426 w 3372"/>
                <a:gd name="T11" fmla="*/ 509468 h 14150"/>
                <a:gd name="T12" fmla="*/ 121191 w 3372"/>
                <a:gd name="T13" fmla="*/ 506839 h 14150"/>
                <a:gd name="T14" fmla="*/ 4646 w 3372"/>
                <a:gd name="T15" fmla="*/ 1729 h 14150"/>
                <a:gd name="T16" fmla="*/ 2629 w 3372"/>
                <a:gd name="T17" fmla="*/ 0 h 14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6" name="Google Shape;601;p35">
              <a:extLst>
                <a:ext uri="{FF2B5EF4-FFF2-40B4-BE49-F238E27FC236}">
                  <a16:creationId xmlns:a16="http://schemas.microsoft.com/office/drawing/2014/main" id="{71C1EFC0-4766-4069-AFC5-8C652C36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919" y="2681694"/>
              <a:ext cx="165165" cy="245154"/>
            </a:xfrm>
            <a:custGeom>
              <a:avLst/>
              <a:gdLst>
                <a:gd name="T0" fmla="*/ 44154 w 4586"/>
                <a:gd name="T1" fmla="*/ 0 h 6807"/>
                <a:gd name="T2" fmla="*/ 32954 w 4586"/>
                <a:gd name="T3" fmla="*/ 2161 h 6807"/>
                <a:gd name="T4" fmla="*/ 27335 w 4586"/>
                <a:gd name="T5" fmla="*/ 145248 h 6807"/>
                <a:gd name="T6" fmla="*/ 121083 w 4586"/>
                <a:gd name="T7" fmla="*/ 245118 h 6807"/>
                <a:gd name="T8" fmla="*/ 132211 w 4586"/>
                <a:gd name="T9" fmla="*/ 242993 h 6807"/>
                <a:gd name="T10" fmla="*/ 137866 w 4586"/>
                <a:gd name="T11" fmla="*/ 99762 h 6807"/>
                <a:gd name="T12" fmla="*/ 44154 w 4586"/>
                <a:gd name="T13" fmla="*/ 0 h 6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7" name="Google Shape;602;p35">
              <a:extLst>
                <a:ext uri="{FF2B5EF4-FFF2-40B4-BE49-F238E27FC236}">
                  <a16:creationId xmlns:a16="http://schemas.microsoft.com/office/drawing/2014/main" id="{500B9FA6-14ED-4CE2-BA3A-83A2C11A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358" y="2712523"/>
              <a:ext cx="128321" cy="183352"/>
            </a:xfrm>
            <a:custGeom>
              <a:avLst/>
              <a:gdLst>
                <a:gd name="T0" fmla="*/ 36843 w 3563"/>
                <a:gd name="T1" fmla="*/ 9040 h 5091"/>
                <a:gd name="T2" fmla="*/ 64034 w 3563"/>
                <a:gd name="T3" fmla="*/ 22942 h 5091"/>
                <a:gd name="T4" fmla="*/ 99365 w 3563"/>
                <a:gd name="T5" fmla="*/ 77180 h 5091"/>
                <a:gd name="T6" fmla="*/ 97744 w 3563"/>
                <a:gd name="T7" fmla="*/ 173304 h 5091"/>
                <a:gd name="T8" fmla="*/ 91586 w 3563"/>
                <a:gd name="T9" fmla="*/ 174456 h 5091"/>
                <a:gd name="T10" fmla="*/ 64431 w 3563"/>
                <a:gd name="T11" fmla="*/ 160519 h 5091"/>
                <a:gd name="T12" fmla="*/ 29064 w 3563"/>
                <a:gd name="T13" fmla="*/ 106136 h 5091"/>
                <a:gd name="T14" fmla="*/ 30577 w 3563"/>
                <a:gd name="T15" fmla="*/ 10156 h 5091"/>
                <a:gd name="T16" fmla="*/ 36843 w 3563"/>
                <a:gd name="T17" fmla="*/ 9040 h 5091"/>
                <a:gd name="T18" fmla="*/ 36807 w 3563"/>
                <a:gd name="T19" fmla="*/ 36 h 5091"/>
                <a:gd name="T20" fmla="*/ 27191 w 3563"/>
                <a:gd name="T21" fmla="*/ 1873 h 5091"/>
                <a:gd name="T22" fmla="*/ 20817 w 3563"/>
                <a:gd name="T23" fmla="*/ 109665 h 5091"/>
                <a:gd name="T24" fmla="*/ 58272 w 3563"/>
                <a:gd name="T25" fmla="*/ 167037 h 5091"/>
                <a:gd name="T26" fmla="*/ 91478 w 3563"/>
                <a:gd name="T27" fmla="*/ 183352 h 5091"/>
                <a:gd name="T28" fmla="*/ 101130 w 3563"/>
                <a:gd name="T29" fmla="*/ 181443 h 5091"/>
                <a:gd name="T30" fmla="*/ 107612 w 3563"/>
                <a:gd name="T31" fmla="*/ 73831 h 5091"/>
                <a:gd name="T32" fmla="*/ 70049 w 3563"/>
                <a:gd name="T33" fmla="*/ 16459 h 5091"/>
                <a:gd name="T34" fmla="*/ 36807 w 3563"/>
                <a:gd name="T35" fmla="*/ 36 h 50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8" name="Google Shape;603;p35">
              <a:extLst>
                <a:ext uri="{FF2B5EF4-FFF2-40B4-BE49-F238E27FC236}">
                  <a16:creationId xmlns:a16="http://schemas.microsoft.com/office/drawing/2014/main" id="{8A25D794-55DF-4017-A6E9-8AA62694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63" y="3005792"/>
              <a:ext cx="106028" cy="128970"/>
            </a:xfrm>
            <a:custGeom>
              <a:avLst/>
              <a:gdLst>
                <a:gd name="T0" fmla="*/ 37852 w 2944"/>
                <a:gd name="T1" fmla="*/ 36 h 3581"/>
                <a:gd name="T2" fmla="*/ 27335 w 2944"/>
                <a:gd name="T3" fmla="*/ 2089 h 3581"/>
                <a:gd name="T4" fmla="*/ 14190 w 2944"/>
                <a:gd name="T5" fmla="*/ 80530 h 3581"/>
                <a:gd name="T6" fmla="*/ 68212 w 2944"/>
                <a:gd name="T7" fmla="*/ 128934 h 3581"/>
                <a:gd name="T8" fmla="*/ 78729 w 2944"/>
                <a:gd name="T9" fmla="*/ 126881 h 3581"/>
                <a:gd name="T10" fmla="*/ 91838 w 2944"/>
                <a:gd name="T11" fmla="*/ 48548 h 3581"/>
                <a:gd name="T12" fmla="*/ 37852 w 2944"/>
                <a:gd name="T13" fmla="*/ 36 h 3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59" name="Google Shape;604;p35">
              <a:extLst>
                <a:ext uri="{FF2B5EF4-FFF2-40B4-BE49-F238E27FC236}">
                  <a16:creationId xmlns:a16="http://schemas.microsoft.com/office/drawing/2014/main" id="{97903A15-3CA8-4372-B41C-F9B05371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31" y="3027833"/>
              <a:ext cx="69221" cy="84923"/>
            </a:xfrm>
            <a:custGeom>
              <a:avLst/>
              <a:gdLst>
                <a:gd name="T0" fmla="*/ 23950 w 1922"/>
                <a:gd name="T1" fmla="*/ 8968 h 2358"/>
                <a:gd name="T2" fmla="*/ 51502 w 1922"/>
                <a:gd name="T3" fmla="*/ 34790 h 2358"/>
                <a:gd name="T4" fmla="*/ 46243 w 1922"/>
                <a:gd name="T5" fmla="*/ 75019 h 2358"/>
                <a:gd name="T6" fmla="*/ 41669 w 1922"/>
                <a:gd name="T7" fmla="*/ 75919 h 2358"/>
                <a:gd name="T8" fmla="*/ 14190 w 1922"/>
                <a:gd name="T9" fmla="*/ 50205 h 2358"/>
                <a:gd name="T10" fmla="*/ 10444 w 1922"/>
                <a:gd name="T11" fmla="*/ 23914 h 2358"/>
                <a:gd name="T12" fmla="*/ 19448 w 1922"/>
                <a:gd name="T13" fmla="*/ 9868 h 2358"/>
                <a:gd name="T14" fmla="*/ 23950 w 1922"/>
                <a:gd name="T15" fmla="*/ 8968 h 2358"/>
                <a:gd name="T16" fmla="*/ 23950 w 1922"/>
                <a:gd name="T17" fmla="*/ 36 h 2358"/>
                <a:gd name="T18" fmla="*/ 16063 w 1922"/>
                <a:gd name="T19" fmla="*/ 1585 h 2358"/>
                <a:gd name="T20" fmla="*/ 1657 w 1922"/>
                <a:gd name="T21" fmla="*/ 22401 h 2358"/>
                <a:gd name="T22" fmla="*/ 5906 w 1922"/>
                <a:gd name="T23" fmla="*/ 53590 h 2358"/>
                <a:gd name="T24" fmla="*/ 41741 w 1922"/>
                <a:gd name="T25" fmla="*/ 84923 h 2358"/>
                <a:gd name="T26" fmla="*/ 49629 w 1922"/>
                <a:gd name="T27" fmla="*/ 83302 h 2358"/>
                <a:gd name="T28" fmla="*/ 59785 w 1922"/>
                <a:gd name="T29" fmla="*/ 31405 h 2358"/>
                <a:gd name="T30" fmla="*/ 23950 w 1922"/>
                <a:gd name="T31" fmla="*/ 36 h 23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0" name="Google Shape;605;p35">
              <a:extLst>
                <a:ext uri="{FF2B5EF4-FFF2-40B4-BE49-F238E27FC236}">
                  <a16:creationId xmlns:a16="http://schemas.microsoft.com/office/drawing/2014/main" id="{093AF28A-242B-4463-B86B-0567D9A5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732" y="3059706"/>
              <a:ext cx="191024" cy="262477"/>
            </a:xfrm>
            <a:custGeom>
              <a:avLst/>
              <a:gdLst>
                <a:gd name="T0" fmla="*/ 63459 w 5304"/>
                <a:gd name="T1" fmla="*/ 36 h 7288"/>
                <a:gd name="T2" fmla="*/ 53302 w 5304"/>
                <a:gd name="T3" fmla="*/ 5690 h 7288"/>
                <a:gd name="T4" fmla="*/ 2521 w 5304"/>
                <a:gd name="T5" fmla="*/ 85752 h 7288"/>
                <a:gd name="T6" fmla="*/ 2773 w 5304"/>
                <a:gd name="T7" fmla="*/ 98897 h 7288"/>
                <a:gd name="T8" fmla="*/ 111539 w 5304"/>
                <a:gd name="T9" fmla="*/ 257291 h 7288"/>
                <a:gd name="T10" fmla="*/ 121407 w 5304"/>
                <a:gd name="T11" fmla="*/ 262477 h 7288"/>
                <a:gd name="T12" fmla="*/ 128934 w 5304"/>
                <a:gd name="T13" fmla="*/ 259776 h 7288"/>
                <a:gd name="T14" fmla="*/ 185226 w 5304"/>
                <a:gd name="T15" fmla="*/ 213821 h 7288"/>
                <a:gd name="T16" fmla="*/ 187999 w 5304"/>
                <a:gd name="T17" fmla="*/ 198370 h 7288"/>
                <a:gd name="T18" fmla="*/ 73723 w 5304"/>
                <a:gd name="T19" fmla="*/ 5906 h 7288"/>
                <a:gd name="T20" fmla="*/ 63459 w 5304"/>
                <a:gd name="T21" fmla="*/ 36 h 7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1" name="Google Shape;606;p35">
              <a:extLst>
                <a:ext uri="{FF2B5EF4-FFF2-40B4-BE49-F238E27FC236}">
                  <a16:creationId xmlns:a16="http://schemas.microsoft.com/office/drawing/2014/main" id="{3495D3B3-8F25-49C0-B99A-E4CAE7F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777" y="3134185"/>
              <a:ext cx="272021" cy="211876"/>
            </a:xfrm>
            <a:custGeom>
              <a:avLst/>
              <a:gdLst>
                <a:gd name="T0" fmla="*/ 0 w 7553"/>
                <a:gd name="T1" fmla="*/ 0 h 5883"/>
                <a:gd name="T2" fmla="*/ 11021 w 7553"/>
                <a:gd name="T3" fmla="*/ 37456 h 5883"/>
                <a:gd name="T4" fmla="*/ 25102 w 7553"/>
                <a:gd name="T5" fmla="*/ 36591 h 5883"/>
                <a:gd name="T6" fmla="*/ 248107 w 7553"/>
                <a:gd name="T7" fmla="*/ 211876 h 5883"/>
                <a:gd name="T8" fmla="*/ 272021 w 7553"/>
                <a:gd name="T9" fmla="*/ 182416 h 5883"/>
                <a:gd name="T10" fmla="*/ 103363 w 7553"/>
                <a:gd name="T11" fmla="*/ 13794 h 5883"/>
                <a:gd name="T12" fmla="*/ 0 w 7553"/>
                <a:gd name="T13" fmla="*/ 0 h 5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2" name="Google Shape;607;p35">
              <a:extLst>
                <a:ext uri="{FF2B5EF4-FFF2-40B4-BE49-F238E27FC236}">
                  <a16:creationId xmlns:a16="http://schemas.microsoft.com/office/drawing/2014/main" id="{87848F0E-FB57-4D91-863E-9684CE6B9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807" y="2688249"/>
              <a:ext cx="239140" cy="60757"/>
            </a:xfrm>
            <a:custGeom>
              <a:avLst/>
              <a:gdLst>
                <a:gd name="T0" fmla="*/ 234134 w 6640"/>
                <a:gd name="T1" fmla="*/ 36 h 1687"/>
                <a:gd name="T2" fmla="*/ 233198 w 6640"/>
                <a:gd name="T3" fmla="*/ 108 h 1687"/>
                <a:gd name="T4" fmla="*/ 3926 w 6640"/>
                <a:gd name="T5" fmla="*/ 51825 h 1687"/>
                <a:gd name="T6" fmla="*/ 504 w 6640"/>
                <a:gd name="T7" fmla="*/ 57264 h 1687"/>
                <a:gd name="T8" fmla="*/ 4898 w 6640"/>
                <a:gd name="T9" fmla="*/ 60757 h 1687"/>
                <a:gd name="T10" fmla="*/ 5906 w 6640"/>
                <a:gd name="T11" fmla="*/ 60613 h 1687"/>
                <a:gd name="T12" fmla="*/ 235070 w 6640"/>
                <a:gd name="T13" fmla="*/ 8860 h 1687"/>
                <a:gd name="T14" fmla="*/ 238492 w 6640"/>
                <a:gd name="T15" fmla="*/ 3493 h 1687"/>
                <a:gd name="T16" fmla="*/ 234134 w 6640"/>
                <a:gd name="T17" fmla="*/ 36 h 16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3" name="Google Shape;608;p35">
              <a:extLst>
                <a:ext uri="{FF2B5EF4-FFF2-40B4-BE49-F238E27FC236}">
                  <a16:creationId xmlns:a16="http://schemas.microsoft.com/office/drawing/2014/main" id="{7F1AA724-1FEA-447E-8993-0B47A3D3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222" y="2747385"/>
              <a:ext cx="68573" cy="22329"/>
            </a:xfrm>
            <a:custGeom>
              <a:avLst/>
              <a:gdLst>
                <a:gd name="T0" fmla="*/ 63567 w 1904"/>
                <a:gd name="T1" fmla="*/ 0 h 620"/>
                <a:gd name="T2" fmla="*/ 62667 w 1904"/>
                <a:gd name="T3" fmla="*/ 108 h 620"/>
                <a:gd name="T4" fmla="*/ 3890 w 1904"/>
                <a:gd name="T5" fmla="*/ 13397 h 620"/>
                <a:gd name="T6" fmla="*/ 504 w 1904"/>
                <a:gd name="T7" fmla="*/ 18764 h 620"/>
                <a:gd name="T8" fmla="*/ 4898 w 1904"/>
                <a:gd name="T9" fmla="*/ 22293 h 620"/>
                <a:gd name="T10" fmla="*/ 5762 w 1904"/>
                <a:gd name="T11" fmla="*/ 22185 h 620"/>
                <a:gd name="T12" fmla="*/ 64683 w 1904"/>
                <a:gd name="T13" fmla="*/ 8896 h 620"/>
                <a:gd name="T14" fmla="*/ 67925 w 1904"/>
                <a:gd name="T15" fmla="*/ 3493 h 620"/>
                <a:gd name="T16" fmla="*/ 63567 w 1904"/>
                <a:gd name="T17" fmla="*/ 0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4" name="Google Shape;609;p35">
              <a:extLst>
                <a:ext uri="{FF2B5EF4-FFF2-40B4-BE49-F238E27FC236}">
                  <a16:creationId xmlns:a16="http://schemas.microsoft.com/office/drawing/2014/main" id="{C57B4EF1-76B5-42E6-BABC-5AC10DB55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892" y="3467358"/>
              <a:ext cx="269176" cy="341602"/>
            </a:xfrm>
            <a:custGeom>
              <a:avLst/>
              <a:gdLst>
                <a:gd name="T0" fmla="*/ 269176 w 7474"/>
                <a:gd name="T1" fmla="*/ 0 h 9485"/>
                <a:gd name="T2" fmla="*/ 0 w 7474"/>
                <a:gd name="T3" fmla="*/ 2629 h 9485"/>
                <a:gd name="T4" fmla="*/ 23698 w 7474"/>
                <a:gd name="T5" fmla="*/ 251348 h 9485"/>
                <a:gd name="T6" fmla="*/ 23698 w 7474"/>
                <a:gd name="T7" fmla="*/ 277675 h 9485"/>
                <a:gd name="T8" fmla="*/ 135596 w 7474"/>
                <a:gd name="T9" fmla="*/ 341566 h 9485"/>
                <a:gd name="T10" fmla="*/ 247603 w 7474"/>
                <a:gd name="T11" fmla="*/ 277675 h 9485"/>
                <a:gd name="T12" fmla="*/ 247603 w 7474"/>
                <a:gd name="T13" fmla="*/ 251348 h 9485"/>
                <a:gd name="T14" fmla="*/ 269176 w 7474"/>
                <a:gd name="T15" fmla="*/ 0 h 9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5" name="Google Shape;610;p35">
              <a:extLst>
                <a:ext uri="{FF2B5EF4-FFF2-40B4-BE49-F238E27FC236}">
                  <a16:creationId xmlns:a16="http://schemas.microsoft.com/office/drawing/2014/main" id="{ABBC0CCB-2A4B-4680-80F4-65C41AD7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390" y="3462821"/>
              <a:ext cx="278180" cy="350642"/>
            </a:xfrm>
            <a:custGeom>
              <a:avLst/>
              <a:gdLst>
                <a:gd name="T0" fmla="*/ 268780 w 7724"/>
                <a:gd name="T1" fmla="*/ 9040 h 9736"/>
                <a:gd name="T2" fmla="*/ 247711 w 7724"/>
                <a:gd name="T3" fmla="*/ 255887 h 9736"/>
                <a:gd name="T4" fmla="*/ 247711 w 7724"/>
                <a:gd name="T5" fmla="*/ 282214 h 9736"/>
                <a:gd name="T6" fmla="*/ 140098 w 7724"/>
                <a:gd name="T7" fmla="*/ 341710 h 9736"/>
                <a:gd name="T8" fmla="*/ 32558 w 7724"/>
                <a:gd name="T9" fmla="*/ 282214 h 9736"/>
                <a:gd name="T10" fmla="*/ 32558 w 7724"/>
                <a:gd name="T11" fmla="*/ 255382 h 9736"/>
                <a:gd name="T12" fmla="*/ 9400 w 7724"/>
                <a:gd name="T13" fmla="*/ 11561 h 9736"/>
                <a:gd name="T14" fmla="*/ 268780 w 7724"/>
                <a:gd name="T15" fmla="*/ 9040 h 9736"/>
                <a:gd name="T16" fmla="*/ 273678 w 7724"/>
                <a:gd name="T17" fmla="*/ 36 h 9736"/>
                <a:gd name="T18" fmla="*/ 4502 w 7724"/>
                <a:gd name="T19" fmla="*/ 2665 h 9736"/>
                <a:gd name="T20" fmla="*/ 1261 w 7724"/>
                <a:gd name="T21" fmla="*/ 4142 h 9736"/>
                <a:gd name="T22" fmla="*/ 108 w 7724"/>
                <a:gd name="T23" fmla="*/ 7563 h 9736"/>
                <a:gd name="T24" fmla="*/ 23662 w 7724"/>
                <a:gd name="T25" fmla="*/ 255887 h 9736"/>
                <a:gd name="T26" fmla="*/ 23662 w 7724"/>
                <a:gd name="T27" fmla="*/ 282214 h 9736"/>
                <a:gd name="T28" fmla="*/ 140098 w 7724"/>
                <a:gd name="T29" fmla="*/ 350606 h 9736"/>
                <a:gd name="T30" fmla="*/ 256607 w 7724"/>
                <a:gd name="T31" fmla="*/ 282214 h 9736"/>
                <a:gd name="T32" fmla="*/ 256607 w 7724"/>
                <a:gd name="T33" fmla="*/ 256283 h 9736"/>
                <a:gd name="T34" fmla="*/ 278072 w 7724"/>
                <a:gd name="T35" fmla="*/ 4898 h 9736"/>
                <a:gd name="T36" fmla="*/ 276919 w 7724"/>
                <a:gd name="T37" fmla="*/ 1549 h 9736"/>
                <a:gd name="T38" fmla="*/ 273678 w 7724"/>
                <a:gd name="T39" fmla="*/ 36 h 97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6" name="Google Shape;611;p35">
              <a:extLst>
                <a:ext uri="{FF2B5EF4-FFF2-40B4-BE49-F238E27FC236}">
                  <a16:creationId xmlns:a16="http://schemas.microsoft.com/office/drawing/2014/main" id="{B58E0DEF-730E-4852-948B-B9E0E250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140" y="3556315"/>
              <a:ext cx="252897" cy="180327"/>
            </a:xfrm>
            <a:custGeom>
              <a:avLst/>
              <a:gdLst>
                <a:gd name="T0" fmla="*/ 36 w 7022"/>
                <a:gd name="T1" fmla="*/ 0 h 5007"/>
                <a:gd name="T2" fmla="*/ 14082 w 7022"/>
                <a:gd name="T3" fmla="*/ 148490 h 5007"/>
                <a:gd name="T4" fmla="*/ 127601 w 7022"/>
                <a:gd name="T5" fmla="*/ 180327 h 5007"/>
                <a:gd name="T6" fmla="*/ 240508 w 7022"/>
                <a:gd name="T7" fmla="*/ 148850 h 5007"/>
                <a:gd name="T8" fmla="*/ 252897 w 7022"/>
                <a:gd name="T9" fmla="*/ 4286 h 5007"/>
                <a:gd name="T10" fmla="*/ 252897 w 7022"/>
                <a:gd name="T11" fmla="*/ 4286 h 5007"/>
                <a:gd name="T12" fmla="*/ 127601 w 7022"/>
                <a:gd name="T13" fmla="*/ 49124 h 5007"/>
                <a:gd name="T14" fmla="*/ 36 w 7022"/>
                <a:gd name="T15" fmla="*/ 0 h 5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7" name="Google Shape;612;p35">
              <a:extLst>
                <a:ext uri="{FF2B5EF4-FFF2-40B4-BE49-F238E27FC236}">
                  <a16:creationId xmlns:a16="http://schemas.microsoft.com/office/drawing/2014/main" id="{10135075-BF54-4C47-AB85-D1222287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30" y="3551849"/>
              <a:ext cx="262153" cy="189295"/>
            </a:xfrm>
            <a:custGeom>
              <a:avLst/>
              <a:gdLst>
                <a:gd name="T0" fmla="*/ 10552 w 7279"/>
                <a:gd name="T1" fmla="*/ 20240 h 5256"/>
                <a:gd name="T2" fmla="*/ 132211 w 7279"/>
                <a:gd name="T3" fmla="*/ 57984 h 5256"/>
                <a:gd name="T4" fmla="*/ 251889 w 7279"/>
                <a:gd name="T5" fmla="*/ 22257 h 5256"/>
                <a:gd name="T6" fmla="*/ 251889 w 7279"/>
                <a:gd name="T7" fmla="*/ 22257 h 5256"/>
                <a:gd name="T8" fmla="*/ 240832 w 7279"/>
                <a:gd name="T9" fmla="*/ 151083 h 5256"/>
                <a:gd name="T10" fmla="*/ 132211 w 7279"/>
                <a:gd name="T11" fmla="*/ 180399 h 5256"/>
                <a:gd name="T12" fmla="*/ 22942 w 7279"/>
                <a:gd name="T13" fmla="*/ 150723 h 5256"/>
                <a:gd name="T14" fmla="*/ 10552 w 7279"/>
                <a:gd name="T15" fmla="*/ 20240 h 5256"/>
                <a:gd name="T16" fmla="*/ 4610 w 7279"/>
                <a:gd name="T17" fmla="*/ 36 h 5256"/>
                <a:gd name="T18" fmla="*/ 3385 w 7279"/>
                <a:gd name="T19" fmla="*/ 180 h 5256"/>
                <a:gd name="T20" fmla="*/ 144 w 7279"/>
                <a:gd name="T21" fmla="*/ 4970 h 5256"/>
                <a:gd name="T22" fmla="*/ 14298 w 7279"/>
                <a:gd name="T23" fmla="*/ 153316 h 5256"/>
                <a:gd name="T24" fmla="*/ 15811 w 7279"/>
                <a:gd name="T25" fmla="*/ 156341 h 5256"/>
                <a:gd name="T26" fmla="*/ 132211 w 7279"/>
                <a:gd name="T27" fmla="*/ 189295 h 5256"/>
                <a:gd name="T28" fmla="*/ 247999 w 7279"/>
                <a:gd name="T29" fmla="*/ 156845 h 5256"/>
                <a:gd name="T30" fmla="*/ 249620 w 7279"/>
                <a:gd name="T31" fmla="*/ 153712 h 5256"/>
                <a:gd name="T32" fmla="*/ 262009 w 7279"/>
                <a:gd name="T33" fmla="*/ 9112 h 5256"/>
                <a:gd name="T34" fmla="*/ 258984 w 7279"/>
                <a:gd name="T35" fmla="*/ 4466 h 5256"/>
                <a:gd name="T36" fmla="*/ 257579 w 7279"/>
                <a:gd name="T37" fmla="*/ 4250 h 5256"/>
                <a:gd name="T38" fmla="*/ 253725 w 7279"/>
                <a:gd name="T39" fmla="*/ 6375 h 5256"/>
                <a:gd name="T40" fmla="*/ 132211 w 7279"/>
                <a:gd name="T41" fmla="*/ 49052 h 5256"/>
                <a:gd name="T42" fmla="*/ 8644 w 7279"/>
                <a:gd name="T43" fmla="*/ 2593 h 5256"/>
                <a:gd name="T44" fmla="*/ 4610 w 7279"/>
                <a:gd name="T45" fmla="*/ 36 h 5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8" name="Google Shape;613;p35">
              <a:extLst>
                <a:ext uri="{FF2B5EF4-FFF2-40B4-BE49-F238E27FC236}">
                  <a16:creationId xmlns:a16="http://schemas.microsoft.com/office/drawing/2014/main" id="{F2F63E95-CFA9-407D-80D6-F3C41076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242" y="3505174"/>
              <a:ext cx="1188" cy="11705"/>
            </a:xfrm>
            <a:custGeom>
              <a:avLst/>
              <a:gdLst>
                <a:gd name="T0" fmla="*/ 36 w 33"/>
                <a:gd name="T1" fmla="*/ 36 h 325"/>
                <a:gd name="T2" fmla="*/ 1188 w 33"/>
                <a:gd name="T3" fmla="*/ 11705 h 325"/>
                <a:gd name="T4" fmla="*/ 1188 w 33"/>
                <a:gd name="T5" fmla="*/ 9904 h 325"/>
                <a:gd name="T6" fmla="*/ 36 w 33"/>
                <a:gd name="T7" fmla="*/ 36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69" name="Google Shape;614;p35">
              <a:extLst>
                <a:ext uri="{FF2B5EF4-FFF2-40B4-BE49-F238E27FC236}">
                  <a16:creationId xmlns:a16="http://schemas.microsoft.com/office/drawing/2014/main" id="{BC3DEF0B-19D9-4AAE-BB72-0D851DE08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32" y="3500636"/>
              <a:ext cx="10192" cy="20601"/>
            </a:xfrm>
            <a:custGeom>
              <a:avLst/>
              <a:gdLst>
                <a:gd name="T0" fmla="*/ 4574 w 283"/>
                <a:gd name="T1" fmla="*/ 36 h 572"/>
                <a:gd name="T2" fmla="*/ 4178 w 283"/>
                <a:gd name="T3" fmla="*/ 36 h 572"/>
                <a:gd name="T4" fmla="*/ 144 w 283"/>
                <a:gd name="T5" fmla="*/ 4934 h 572"/>
                <a:gd name="T6" fmla="*/ 1260 w 283"/>
                <a:gd name="T7" fmla="*/ 16603 h 572"/>
                <a:gd name="T8" fmla="*/ 5798 w 283"/>
                <a:gd name="T9" fmla="*/ 20601 h 572"/>
                <a:gd name="T10" fmla="*/ 5906 w 283"/>
                <a:gd name="T11" fmla="*/ 20601 h 572"/>
                <a:gd name="T12" fmla="*/ 10192 w 283"/>
                <a:gd name="T13" fmla="*/ 16243 h 572"/>
                <a:gd name="T14" fmla="*/ 9040 w 283"/>
                <a:gd name="T15" fmla="*/ 4034 h 572"/>
                <a:gd name="T16" fmla="*/ 4574 w 283"/>
                <a:gd name="T17" fmla="*/ 36 h 5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0" name="Google Shape;615;p35">
              <a:extLst>
                <a:ext uri="{FF2B5EF4-FFF2-40B4-BE49-F238E27FC236}">
                  <a16:creationId xmlns:a16="http://schemas.microsoft.com/office/drawing/2014/main" id="{71C40DAE-E2A0-4944-A00D-C99F1922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26" y="3382111"/>
              <a:ext cx="302634" cy="172944"/>
            </a:xfrm>
            <a:custGeom>
              <a:avLst/>
              <a:gdLst>
                <a:gd name="T0" fmla="*/ 151263 w 8403"/>
                <a:gd name="T1" fmla="*/ 36 h 4802"/>
                <a:gd name="T2" fmla="*/ 13542 w 8403"/>
                <a:gd name="T3" fmla="*/ 50925 h 4802"/>
                <a:gd name="T4" fmla="*/ 0 w 8403"/>
                <a:gd name="T5" fmla="*/ 50925 h 4802"/>
                <a:gd name="T6" fmla="*/ 0 w 8403"/>
                <a:gd name="T7" fmla="*/ 86472 h 4802"/>
                <a:gd name="T8" fmla="*/ 151263 w 8403"/>
                <a:gd name="T9" fmla="*/ 172944 h 4802"/>
                <a:gd name="T10" fmla="*/ 302634 w 8403"/>
                <a:gd name="T11" fmla="*/ 86472 h 4802"/>
                <a:gd name="T12" fmla="*/ 302634 w 8403"/>
                <a:gd name="T13" fmla="*/ 50925 h 4802"/>
                <a:gd name="T14" fmla="*/ 289092 w 8403"/>
                <a:gd name="T15" fmla="*/ 50925 h 4802"/>
                <a:gd name="T16" fmla="*/ 151263 w 8403"/>
                <a:gd name="T17" fmla="*/ 36 h 4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1" name="Google Shape;616;p35">
              <a:extLst>
                <a:ext uri="{FF2B5EF4-FFF2-40B4-BE49-F238E27FC236}">
                  <a16:creationId xmlns:a16="http://schemas.microsoft.com/office/drawing/2014/main" id="{F01C530F-EE29-4587-9C4B-6F0347D1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724" y="3377609"/>
              <a:ext cx="311674" cy="181840"/>
            </a:xfrm>
            <a:custGeom>
              <a:avLst/>
              <a:gdLst>
                <a:gd name="T0" fmla="*/ 155765 w 8654"/>
                <a:gd name="T1" fmla="*/ 8932 h 5049"/>
                <a:gd name="T2" fmla="*/ 290209 w 8654"/>
                <a:gd name="T3" fmla="*/ 58164 h 5049"/>
                <a:gd name="T4" fmla="*/ 293594 w 8654"/>
                <a:gd name="T5" fmla="*/ 59929 h 5049"/>
                <a:gd name="T6" fmla="*/ 302634 w 8654"/>
                <a:gd name="T7" fmla="*/ 59929 h 5049"/>
                <a:gd name="T8" fmla="*/ 302634 w 8654"/>
                <a:gd name="T9" fmla="*/ 90974 h 5049"/>
                <a:gd name="T10" fmla="*/ 155765 w 8654"/>
                <a:gd name="T11" fmla="*/ 172944 h 5049"/>
                <a:gd name="T12" fmla="*/ 8896 w 8654"/>
                <a:gd name="T13" fmla="*/ 90974 h 5049"/>
                <a:gd name="T14" fmla="*/ 8896 w 8654"/>
                <a:gd name="T15" fmla="*/ 59929 h 5049"/>
                <a:gd name="T16" fmla="*/ 18044 w 8654"/>
                <a:gd name="T17" fmla="*/ 59929 h 5049"/>
                <a:gd name="T18" fmla="*/ 21573 w 8654"/>
                <a:gd name="T19" fmla="*/ 58164 h 5049"/>
                <a:gd name="T20" fmla="*/ 155765 w 8654"/>
                <a:gd name="T21" fmla="*/ 8932 h 5049"/>
                <a:gd name="T22" fmla="*/ 155765 w 8654"/>
                <a:gd name="T23" fmla="*/ 0 h 5049"/>
                <a:gd name="T24" fmla="*/ 15919 w 8654"/>
                <a:gd name="T25" fmla="*/ 50889 h 5049"/>
                <a:gd name="T26" fmla="*/ 4502 w 8654"/>
                <a:gd name="T27" fmla="*/ 50889 h 5049"/>
                <a:gd name="T28" fmla="*/ 0 w 8654"/>
                <a:gd name="T29" fmla="*/ 55427 h 5049"/>
                <a:gd name="T30" fmla="*/ 0 w 8654"/>
                <a:gd name="T31" fmla="*/ 90974 h 5049"/>
                <a:gd name="T32" fmla="*/ 155765 w 8654"/>
                <a:gd name="T33" fmla="*/ 181840 h 5049"/>
                <a:gd name="T34" fmla="*/ 311638 w 8654"/>
                <a:gd name="T35" fmla="*/ 90974 h 5049"/>
                <a:gd name="T36" fmla="*/ 311638 w 8654"/>
                <a:gd name="T37" fmla="*/ 55427 h 5049"/>
                <a:gd name="T38" fmla="*/ 307136 w 8654"/>
                <a:gd name="T39" fmla="*/ 50889 h 5049"/>
                <a:gd name="T40" fmla="*/ 295719 w 8654"/>
                <a:gd name="T41" fmla="*/ 50889 h 5049"/>
                <a:gd name="T42" fmla="*/ 155765 w 8654"/>
                <a:gd name="T43" fmla="*/ 0 h 50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2" name="Google Shape;617;p35">
              <a:extLst>
                <a:ext uri="{FF2B5EF4-FFF2-40B4-BE49-F238E27FC236}">
                  <a16:creationId xmlns:a16="http://schemas.microsoft.com/office/drawing/2014/main" id="{45D2DF5A-7576-43F3-B015-E185938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26" y="3346529"/>
              <a:ext cx="302634" cy="172980"/>
            </a:xfrm>
            <a:custGeom>
              <a:avLst/>
              <a:gdLst>
                <a:gd name="T0" fmla="*/ 151263 w 8403"/>
                <a:gd name="T1" fmla="*/ 36 h 4803"/>
                <a:gd name="T2" fmla="*/ 0 w 8403"/>
                <a:gd name="T3" fmla="*/ 86508 h 4803"/>
                <a:gd name="T4" fmla="*/ 151263 w 8403"/>
                <a:gd name="T5" fmla="*/ 172944 h 4803"/>
                <a:gd name="T6" fmla="*/ 302634 w 8403"/>
                <a:gd name="T7" fmla="*/ 86508 h 4803"/>
                <a:gd name="T8" fmla="*/ 151263 w 8403"/>
                <a:gd name="T9" fmla="*/ 36 h 4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3" name="Google Shape;618;p35">
              <a:extLst>
                <a:ext uri="{FF2B5EF4-FFF2-40B4-BE49-F238E27FC236}">
                  <a16:creationId xmlns:a16="http://schemas.microsoft.com/office/drawing/2014/main" id="{4CF5F86E-4FB7-49FE-8837-9504CEDA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724" y="3342027"/>
              <a:ext cx="311674" cy="181984"/>
            </a:xfrm>
            <a:custGeom>
              <a:avLst/>
              <a:gdLst>
                <a:gd name="T0" fmla="*/ 155765 w 8654"/>
                <a:gd name="T1" fmla="*/ 9040 h 5053"/>
                <a:gd name="T2" fmla="*/ 302634 w 8654"/>
                <a:gd name="T3" fmla="*/ 91010 h 5053"/>
                <a:gd name="T4" fmla="*/ 155765 w 8654"/>
                <a:gd name="T5" fmla="*/ 172944 h 5053"/>
                <a:gd name="T6" fmla="*/ 8896 w 8654"/>
                <a:gd name="T7" fmla="*/ 91010 h 5053"/>
                <a:gd name="T8" fmla="*/ 155765 w 8654"/>
                <a:gd name="T9" fmla="*/ 9040 h 5053"/>
                <a:gd name="T10" fmla="*/ 155765 w 8654"/>
                <a:gd name="T11" fmla="*/ 36 h 5053"/>
                <a:gd name="T12" fmla="*/ 0 w 8654"/>
                <a:gd name="T13" fmla="*/ 91010 h 5053"/>
                <a:gd name="T14" fmla="*/ 155765 w 8654"/>
                <a:gd name="T15" fmla="*/ 181948 h 5053"/>
                <a:gd name="T16" fmla="*/ 311638 w 8654"/>
                <a:gd name="T17" fmla="*/ 91010 h 5053"/>
                <a:gd name="T18" fmla="*/ 155765 w 8654"/>
                <a:gd name="T19" fmla="*/ 36 h 50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4" name="Google Shape;619;p35">
              <a:extLst>
                <a:ext uri="{FF2B5EF4-FFF2-40B4-BE49-F238E27FC236}">
                  <a16:creationId xmlns:a16="http://schemas.microsoft.com/office/drawing/2014/main" id="{C8174689-F8BA-4D63-B761-9515B21F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422" y="3340298"/>
              <a:ext cx="264278" cy="151011"/>
            </a:xfrm>
            <a:custGeom>
              <a:avLst/>
              <a:gdLst>
                <a:gd name="T0" fmla="*/ 132067 w 7338"/>
                <a:gd name="T1" fmla="*/ 0 h 4193"/>
                <a:gd name="T2" fmla="*/ 11777 w 7338"/>
                <a:gd name="T3" fmla="*/ 44479 h 4193"/>
                <a:gd name="T4" fmla="*/ 0 w 7338"/>
                <a:gd name="T5" fmla="*/ 44479 h 4193"/>
                <a:gd name="T6" fmla="*/ 0 w 7338"/>
                <a:gd name="T7" fmla="*/ 75415 h 4193"/>
                <a:gd name="T8" fmla="*/ 132067 w 7338"/>
                <a:gd name="T9" fmla="*/ 151011 h 4193"/>
                <a:gd name="T10" fmla="*/ 264242 w 7338"/>
                <a:gd name="T11" fmla="*/ 75415 h 4193"/>
                <a:gd name="T12" fmla="*/ 264242 w 7338"/>
                <a:gd name="T13" fmla="*/ 44479 h 4193"/>
                <a:gd name="T14" fmla="*/ 252465 w 7338"/>
                <a:gd name="T15" fmla="*/ 44479 h 4193"/>
                <a:gd name="T16" fmla="*/ 132067 w 7338"/>
                <a:gd name="T17" fmla="*/ 0 h 4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5" name="Google Shape;620;p35">
              <a:extLst>
                <a:ext uri="{FF2B5EF4-FFF2-40B4-BE49-F238E27FC236}">
                  <a16:creationId xmlns:a16="http://schemas.microsoft.com/office/drawing/2014/main" id="{E4417F42-430D-44F9-9217-DD3BC102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884" y="3335760"/>
              <a:ext cx="273318" cy="160087"/>
            </a:xfrm>
            <a:custGeom>
              <a:avLst/>
              <a:gdLst>
                <a:gd name="T0" fmla="*/ 136605 w 7589"/>
                <a:gd name="T1" fmla="*/ 8932 h 4445"/>
                <a:gd name="T2" fmla="*/ 253510 w 7589"/>
                <a:gd name="T3" fmla="*/ 51790 h 4445"/>
                <a:gd name="T4" fmla="*/ 257003 w 7589"/>
                <a:gd name="T5" fmla="*/ 53410 h 4445"/>
                <a:gd name="T6" fmla="*/ 264278 w 7589"/>
                <a:gd name="T7" fmla="*/ 53410 h 4445"/>
                <a:gd name="T8" fmla="*/ 264278 w 7589"/>
                <a:gd name="T9" fmla="*/ 79953 h 4445"/>
                <a:gd name="T10" fmla="*/ 136605 w 7589"/>
                <a:gd name="T11" fmla="*/ 151047 h 4445"/>
                <a:gd name="T12" fmla="*/ 8896 w 7589"/>
                <a:gd name="T13" fmla="*/ 79953 h 4445"/>
                <a:gd name="T14" fmla="*/ 8896 w 7589"/>
                <a:gd name="T15" fmla="*/ 53410 h 4445"/>
                <a:gd name="T16" fmla="*/ 16315 w 7589"/>
                <a:gd name="T17" fmla="*/ 53410 h 4445"/>
                <a:gd name="T18" fmla="*/ 19808 w 7589"/>
                <a:gd name="T19" fmla="*/ 51790 h 4445"/>
                <a:gd name="T20" fmla="*/ 136605 w 7589"/>
                <a:gd name="T21" fmla="*/ 8932 h 4445"/>
                <a:gd name="T22" fmla="*/ 136605 w 7589"/>
                <a:gd name="T23" fmla="*/ 36 h 4445"/>
                <a:gd name="T24" fmla="*/ 14154 w 7589"/>
                <a:gd name="T25" fmla="*/ 44515 h 4445"/>
                <a:gd name="T26" fmla="*/ 4538 w 7589"/>
                <a:gd name="T27" fmla="*/ 44515 h 4445"/>
                <a:gd name="T28" fmla="*/ 36 w 7589"/>
                <a:gd name="T29" fmla="*/ 49017 h 4445"/>
                <a:gd name="T30" fmla="*/ 36 w 7589"/>
                <a:gd name="T31" fmla="*/ 79953 h 4445"/>
                <a:gd name="T32" fmla="*/ 136605 w 7589"/>
                <a:gd name="T33" fmla="*/ 160051 h 4445"/>
                <a:gd name="T34" fmla="*/ 273282 w 7589"/>
                <a:gd name="T35" fmla="*/ 79953 h 4445"/>
                <a:gd name="T36" fmla="*/ 273282 w 7589"/>
                <a:gd name="T37" fmla="*/ 49017 h 4445"/>
                <a:gd name="T38" fmla="*/ 268780 w 7589"/>
                <a:gd name="T39" fmla="*/ 44515 h 4445"/>
                <a:gd name="T40" fmla="*/ 259128 w 7589"/>
                <a:gd name="T41" fmla="*/ 44515 h 4445"/>
                <a:gd name="T42" fmla="*/ 136605 w 7589"/>
                <a:gd name="T43" fmla="*/ 36 h 44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6" name="Google Shape;621;p35">
              <a:extLst>
                <a:ext uri="{FF2B5EF4-FFF2-40B4-BE49-F238E27FC236}">
                  <a16:creationId xmlns:a16="http://schemas.microsoft.com/office/drawing/2014/main" id="{DD046162-1DFB-4A61-B78C-17B197E4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422" y="3309181"/>
              <a:ext cx="264278" cy="151047"/>
            </a:xfrm>
            <a:custGeom>
              <a:avLst/>
              <a:gdLst>
                <a:gd name="T0" fmla="*/ 132067 w 7338"/>
                <a:gd name="T1" fmla="*/ 36 h 4194"/>
                <a:gd name="T2" fmla="*/ 0 w 7338"/>
                <a:gd name="T3" fmla="*/ 75596 h 4194"/>
                <a:gd name="T4" fmla="*/ 132067 w 7338"/>
                <a:gd name="T5" fmla="*/ 151011 h 4194"/>
                <a:gd name="T6" fmla="*/ 264242 w 7338"/>
                <a:gd name="T7" fmla="*/ 75596 h 4194"/>
                <a:gd name="T8" fmla="*/ 132067 w 7338"/>
                <a:gd name="T9" fmla="*/ 36 h 4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7" name="Google Shape;622;p35">
              <a:extLst>
                <a:ext uri="{FF2B5EF4-FFF2-40B4-BE49-F238E27FC236}">
                  <a16:creationId xmlns:a16="http://schemas.microsoft.com/office/drawing/2014/main" id="{5BCB60E4-D5F4-4D84-98BA-2DA4479A6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884" y="3304679"/>
              <a:ext cx="273318" cy="160051"/>
            </a:xfrm>
            <a:custGeom>
              <a:avLst/>
              <a:gdLst>
                <a:gd name="T0" fmla="*/ 136605 w 7589"/>
                <a:gd name="T1" fmla="*/ 9040 h 4444"/>
                <a:gd name="T2" fmla="*/ 264278 w 7589"/>
                <a:gd name="T3" fmla="*/ 80098 h 4444"/>
                <a:gd name="T4" fmla="*/ 136605 w 7589"/>
                <a:gd name="T5" fmla="*/ 151119 h 4444"/>
                <a:gd name="T6" fmla="*/ 8896 w 7589"/>
                <a:gd name="T7" fmla="*/ 80098 h 4444"/>
                <a:gd name="T8" fmla="*/ 136605 w 7589"/>
                <a:gd name="T9" fmla="*/ 9040 h 4444"/>
                <a:gd name="T10" fmla="*/ 136605 w 7589"/>
                <a:gd name="T11" fmla="*/ 36 h 4444"/>
                <a:gd name="T12" fmla="*/ 36 w 7589"/>
                <a:gd name="T13" fmla="*/ 80098 h 4444"/>
                <a:gd name="T14" fmla="*/ 136605 w 7589"/>
                <a:gd name="T15" fmla="*/ 160051 h 4444"/>
                <a:gd name="T16" fmla="*/ 273282 w 7589"/>
                <a:gd name="T17" fmla="*/ 80098 h 4444"/>
                <a:gd name="T18" fmla="*/ 136605 w 7589"/>
                <a:gd name="T19" fmla="*/ 36 h 4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8" name="Google Shape;623;p35">
              <a:extLst>
                <a:ext uri="{FF2B5EF4-FFF2-40B4-BE49-F238E27FC236}">
                  <a16:creationId xmlns:a16="http://schemas.microsoft.com/office/drawing/2014/main" id="{0F2F8ABE-B67A-4995-BA24-264F4DE1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576" y="3425581"/>
              <a:ext cx="5798" cy="30901"/>
            </a:xfrm>
            <a:custGeom>
              <a:avLst/>
              <a:gdLst>
                <a:gd name="T0" fmla="*/ 2557 w 161"/>
                <a:gd name="T1" fmla="*/ 0 h 858"/>
                <a:gd name="T2" fmla="*/ 2125 w 161"/>
                <a:gd name="T3" fmla="*/ 36 h 858"/>
                <a:gd name="T4" fmla="*/ 108 w 161"/>
                <a:gd name="T5" fmla="*/ 2413 h 858"/>
                <a:gd name="T6" fmla="*/ 648 w 161"/>
                <a:gd name="T7" fmla="*/ 28596 h 858"/>
                <a:gd name="T8" fmla="*/ 2881 w 161"/>
                <a:gd name="T9" fmla="*/ 30865 h 858"/>
                <a:gd name="T10" fmla="*/ 5150 w 161"/>
                <a:gd name="T11" fmla="*/ 28740 h 858"/>
                <a:gd name="T12" fmla="*/ 4646 w 161"/>
                <a:gd name="T13" fmla="*/ 1945 h 858"/>
                <a:gd name="T14" fmla="*/ 2557 w 161"/>
                <a:gd name="T15" fmla="*/ 0 h 8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79" name="Google Shape;624;p35">
              <a:extLst>
                <a:ext uri="{FF2B5EF4-FFF2-40B4-BE49-F238E27FC236}">
                  <a16:creationId xmlns:a16="http://schemas.microsoft.com/office/drawing/2014/main" id="{34F3C70D-406E-48A8-9697-16FFCE05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033" y="3655932"/>
              <a:ext cx="300005" cy="202260"/>
            </a:xfrm>
            <a:custGeom>
              <a:avLst/>
              <a:gdLst>
                <a:gd name="T0" fmla="*/ 97601 w 8330"/>
                <a:gd name="T1" fmla="*/ 0 h 5616"/>
                <a:gd name="T2" fmla="*/ 0 w 8330"/>
                <a:gd name="T3" fmla="*/ 160375 h 5616"/>
                <a:gd name="T4" fmla="*/ 216270 w 8330"/>
                <a:gd name="T5" fmla="*/ 202260 h 5616"/>
                <a:gd name="T6" fmla="*/ 299969 w 8330"/>
                <a:gd name="T7" fmla="*/ 41849 h 5616"/>
                <a:gd name="T8" fmla="*/ 97601 w 8330"/>
                <a:gd name="T9" fmla="*/ 0 h 5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0" name="Google Shape;625;p35">
              <a:extLst>
                <a:ext uri="{FF2B5EF4-FFF2-40B4-BE49-F238E27FC236}">
                  <a16:creationId xmlns:a16="http://schemas.microsoft.com/office/drawing/2014/main" id="{6FE4966B-3E54-416D-B398-88F551E4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351" y="3651394"/>
              <a:ext cx="309297" cy="211336"/>
            </a:xfrm>
            <a:custGeom>
              <a:avLst/>
              <a:gdLst>
                <a:gd name="T0" fmla="*/ 104516 w 8588"/>
                <a:gd name="T1" fmla="*/ 9544 h 5868"/>
                <a:gd name="T2" fmla="*/ 297880 w 8588"/>
                <a:gd name="T3" fmla="*/ 49521 h 5868"/>
                <a:gd name="T4" fmla="*/ 218431 w 8588"/>
                <a:gd name="T5" fmla="*/ 201756 h 5868"/>
                <a:gd name="T6" fmla="*/ 11813 w 8588"/>
                <a:gd name="T7" fmla="*/ 161815 h 5868"/>
                <a:gd name="T8" fmla="*/ 104516 w 8588"/>
                <a:gd name="T9" fmla="*/ 9544 h 5868"/>
                <a:gd name="T10" fmla="*/ 102211 w 8588"/>
                <a:gd name="T11" fmla="*/ 0 h 5868"/>
                <a:gd name="T12" fmla="*/ 98501 w 8588"/>
                <a:gd name="T13" fmla="*/ 2161 h 5868"/>
                <a:gd name="T14" fmla="*/ 936 w 8588"/>
                <a:gd name="T15" fmla="*/ 162572 h 5868"/>
                <a:gd name="T16" fmla="*/ 540 w 8588"/>
                <a:gd name="T17" fmla="*/ 166677 h 5868"/>
                <a:gd name="T18" fmla="*/ 3782 w 8588"/>
                <a:gd name="T19" fmla="*/ 169306 h 5868"/>
                <a:gd name="T20" fmla="*/ 220052 w 8588"/>
                <a:gd name="T21" fmla="*/ 211156 h 5868"/>
                <a:gd name="T22" fmla="*/ 220952 w 8588"/>
                <a:gd name="T23" fmla="*/ 211300 h 5868"/>
                <a:gd name="T24" fmla="*/ 224806 w 8588"/>
                <a:gd name="T25" fmla="*/ 208779 h 5868"/>
                <a:gd name="T26" fmla="*/ 308541 w 8588"/>
                <a:gd name="T27" fmla="*/ 48404 h 5868"/>
                <a:gd name="T28" fmla="*/ 308649 w 8588"/>
                <a:gd name="T29" fmla="*/ 44406 h 5868"/>
                <a:gd name="T30" fmla="*/ 305515 w 8588"/>
                <a:gd name="T31" fmla="*/ 41993 h 5868"/>
                <a:gd name="T32" fmla="*/ 103291 w 8588"/>
                <a:gd name="T33" fmla="*/ 180 h 5868"/>
                <a:gd name="T34" fmla="*/ 102211 w 8588"/>
                <a:gd name="T35" fmla="*/ 0 h 5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1" name="Google Shape;626;p35">
              <a:extLst>
                <a:ext uri="{FF2B5EF4-FFF2-40B4-BE49-F238E27FC236}">
                  <a16:creationId xmlns:a16="http://schemas.microsoft.com/office/drawing/2014/main" id="{8A3CF99C-B385-4BE9-AC88-2E45C20D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394" y="3474489"/>
              <a:ext cx="285995" cy="209283"/>
            </a:xfrm>
            <a:custGeom>
              <a:avLst/>
              <a:gdLst>
                <a:gd name="T0" fmla="*/ 97637 w 7941"/>
                <a:gd name="T1" fmla="*/ 0 h 5811"/>
                <a:gd name="T2" fmla="*/ 36 w 7941"/>
                <a:gd name="T3" fmla="*/ 146473 h 5811"/>
                <a:gd name="T4" fmla="*/ 202260 w 7941"/>
                <a:gd name="T5" fmla="*/ 209283 h 5811"/>
                <a:gd name="T6" fmla="*/ 285995 w 7941"/>
                <a:gd name="T7" fmla="*/ 62774 h 5811"/>
                <a:gd name="T8" fmla="*/ 97637 w 7941"/>
                <a:gd name="T9" fmla="*/ 0 h 5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2" name="Google Shape;627;p35">
              <a:extLst>
                <a:ext uri="{FF2B5EF4-FFF2-40B4-BE49-F238E27FC236}">
                  <a16:creationId xmlns:a16="http://schemas.microsoft.com/office/drawing/2014/main" id="{70685584-F1E2-4204-AFCB-E5848D03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84" y="3470060"/>
              <a:ext cx="295359" cy="218251"/>
            </a:xfrm>
            <a:custGeom>
              <a:avLst/>
              <a:gdLst>
                <a:gd name="T0" fmla="*/ 104155 w 8201"/>
                <a:gd name="T1" fmla="*/ 9796 h 6060"/>
                <a:gd name="T2" fmla="*/ 284050 w 8201"/>
                <a:gd name="T3" fmla="*/ 69725 h 6060"/>
                <a:gd name="T4" fmla="*/ 204889 w 8201"/>
                <a:gd name="T5" fmla="*/ 208455 h 6060"/>
                <a:gd name="T6" fmla="*/ 11669 w 8201"/>
                <a:gd name="T7" fmla="*/ 148418 h 6060"/>
                <a:gd name="T8" fmla="*/ 104155 w 8201"/>
                <a:gd name="T9" fmla="*/ 9796 h 6060"/>
                <a:gd name="T10" fmla="*/ 102463 w 8201"/>
                <a:gd name="T11" fmla="*/ 0 h 6060"/>
                <a:gd name="T12" fmla="*/ 98609 w 8201"/>
                <a:gd name="T13" fmla="*/ 1945 h 6060"/>
                <a:gd name="T14" fmla="*/ 864 w 8201"/>
                <a:gd name="T15" fmla="*/ 148526 h 6060"/>
                <a:gd name="T16" fmla="*/ 396 w 8201"/>
                <a:gd name="T17" fmla="*/ 152416 h 6060"/>
                <a:gd name="T18" fmla="*/ 3241 w 8201"/>
                <a:gd name="T19" fmla="*/ 155189 h 6060"/>
                <a:gd name="T20" fmla="*/ 205646 w 8201"/>
                <a:gd name="T21" fmla="*/ 217963 h 6060"/>
                <a:gd name="T22" fmla="*/ 206870 w 8201"/>
                <a:gd name="T23" fmla="*/ 218215 h 6060"/>
                <a:gd name="T24" fmla="*/ 210760 w 8201"/>
                <a:gd name="T25" fmla="*/ 215946 h 6060"/>
                <a:gd name="T26" fmla="*/ 294459 w 8201"/>
                <a:gd name="T27" fmla="*/ 69473 h 6060"/>
                <a:gd name="T28" fmla="*/ 294819 w 8201"/>
                <a:gd name="T29" fmla="*/ 65583 h 6060"/>
                <a:gd name="T30" fmla="*/ 292082 w 8201"/>
                <a:gd name="T31" fmla="*/ 62954 h 6060"/>
                <a:gd name="T32" fmla="*/ 103759 w 8201"/>
                <a:gd name="T33" fmla="*/ 180 h 6060"/>
                <a:gd name="T34" fmla="*/ 102463 w 8201"/>
                <a:gd name="T35" fmla="*/ 0 h 60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3" name="Google Shape;628;p35">
              <a:extLst>
                <a:ext uri="{FF2B5EF4-FFF2-40B4-BE49-F238E27FC236}">
                  <a16:creationId xmlns:a16="http://schemas.microsoft.com/office/drawing/2014/main" id="{0F19053C-56B5-4094-9D16-9EECE870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879" y="3753497"/>
              <a:ext cx="272201" cy="160447"/>
            </a:xfrm>
            <a:custGeom>
              <a:avLst/>
              <a:gdLst>
                <a:gd name="T0" fmla="*/ 174420 w 7558"/>
                <a:gd name="T1" fmla="*/ 36 h 4455"/>
                <a:gd name="T2" fmla="*/ 0 w 7558"/>
                <a:gd name="T3" fmla="*/ 48908 h 4455"/>
                <a:gd name="T4" fmla="*/ 69797 w 7558"/>
                <a:gd name="T5" fmla="*/ 160447 h 4455"/>
                <a:gd name="T6" fmla="*/ 272165 w 7558"/>
                <a:gd name="T7" fmla="*/ 111683 h 4455"/>
                <a:gd name="T8" fmla="*/ 174420 w 7558"/>
                <a:gd name="T9" fmla="*/ 36 h 4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4" name="Google Shape;629;p35">
              <a:extLst>
                <a:ext uri="{FF2B5EF4-FFF2-40B4-BE49-F238E27FC236}">
                  <a16:creationId xmlns:a16="http://schemas.microsoft.com/office/drawing/2014/main" id="{751050E0-F649-4AAF-A3B4-33FA9553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33" y="3749067"/>
              <a:ext cx="281457" cy="169415"/>
            </a:xfrm>
            <a:custGeom>
              <a:avLst/>
              <a:gdLst>
                <a:gd name="T0" fmla="*/ 177590 w 7815"/>
                <a:gd name="T1" fmla="*/ 9472 h 4704"/>
                <a:gd name="T2" fmla="*/ 268564 w 7815"/>
                <a:gd name="T3" fmla="*/ 113484 h 4704"/>
                <a:gd name="T4" fmla="*/ 76568 w 7815"/>
                <a:gd name="T5" fmla="*/ 159835 h 4704"/>
                <a:gd name="T6" fmla="*/ 11669 w 7815"/>
                <a:gd name="T7" fmla="*/ 55967 h 4704"/>
                <a:gd name="T8" fmla="*/ 177590 w 7815"/>
                <a:gd name="T9" fmla="*/ 9472 h 4704"/>
                <a:gd name="T10" fmla="*/ 179210 w 7815"/>
                <a:gd name="T11" fmla="*/ 36 h 4704"/>
                <a:gd name="T12" fmla="*/ 177950 w 7815"/>
                <a:gd name="T13" fmla="*/ 216 h 4704"/>
                <a:gd name="T14" fmla="*/ 3529 w 7815"/>
                <a:gd name="T15" fmla="*/ 48981 h 4704"/>
                <a:gd name="T16" fmla="*/ 504 w 7815"/>
                <a:gd name="T17" fmla="*/ 51718 h 4704"/>
                <a:gd name="T18" fmla="*/ 900 w 7815"/>
                <a:gd name="T19" fmla="*/ 55571 h 4704"/>
                <a:gd name="T20" fmla="*/ 70697 w 7815"/>
                <a:gd name="T21" fmla="*/ 167254 h 4704"/>
                <a:gd name="T22" fmla="*/ 74443 w 7815"/>
                <a:gd name="T23" fmla="*/ 169379 h 4704"/>
                <a:gd name="T24" fmla="*/ 75451 w 7815"/>
                <a:gd name="T25" fmla="*/ 169271 h 4704"/>
                <a:gd name="T26" fmla="*/ 277819 w 7815"/>
                <a:gd name="T27" fmla="*/ 120398 h 4704"/>
                <a:gd name="T28" fmla="*/ 280953 w 7815"/>
                <a:gd name="T29" fmla="*/ 117373 h 4704"/>
                <a:gd name="T30" fmla="*/ 280052 w 7815"/>
                <a:gd name="T31" fmla="*/ 113123 h 4704"/>
                <a:gd name="T32" fmla="*/ 182452 w 7815"/>
                <a:gd name="T33" fmla="*/ 1621 h 4704"/>
                <a:gd name="T34" fmla="*/ 179210 w 7815"/>
                <a:gd name="T35" fmla="*/ 36 h 47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5" name="Google Shape;630;p35">
              <a:extLst>
                <a:ext uri="{FF2B5EF4-FFF2-40B4-BE49-F238E27FC236}">
                  <a16:creationId xmlns:a16="http://schemas.microsoft.com/office/drawing/2014/main" id="{1EA754E7-92A5-4B37-B0AF-56C1AFB4C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183" y="1746172"/>
              <a:ext cx="714502" cy="1479100"/>
            </a:xfrm>
            <a:custGeom>
              <a:avLst/>
              <a:gdLst>
                <a:gd name="T0" fmla="*/ 202621 w 19839"/>
                <a:gd name="T1" fmla="*/ 36 h 41069"/>
                <a:gd name="T2" fmla="*/ 103615 w 19839"/>
                <a:gd name="T3" fmla="*/ 73579 h 41069"/>
                <a:gd name="T4" fmla="*/ 117445 w 19839"/>
                <a:gd name="T5" fmla="*/ 263306 h 41069"/>
                <a:gd name="T6" fmla="*/ 36 w 19839"/>
                <a:gd name="T7" fmla="*/ 477307 h 41069"/>
                <a:gd name="T8" fmla="*/ 134624 w 19839"/>
                <a:gd name="T9" fmla="*/ 677406 h 41069"/>
                <a:gd name="T10" fmla="*/ 96736 w 19839"/>
                <a:gd name="T11" fmla="*/ 998300 h 41069"/>
                <a:gd name="T12" fmla="*/ 180327 w 19839"/>
                <a:gd name="T13" fmla="*/ 1388774 h 41069"/>
                <a:gd name="T14" fmla="*/ 391411 w 19839"/>
                <a:gd name="T15" fmla="*/ 1479100 h 41069"/>
                <a:gd name="T16" fmla="*/ 524523 w 19839"/>
                <a:gd name="T17" fmla="*/ 1429615 h 41069"/>
                <a:gd name="T18" fmla="*/ 528052 w 19839"/>
                <a:gd name="T19" fmla="*/ 1143188 h 41069"/>
                <a:gd name="T20" fmla="*/ 668007 w 19839"/>
                <a:gd name="T21" fmla="*/ 959728 h 41069"/>
                <a:gd name="T22" fmla="*/ 579410 w 19839"/>
                <a:gd name="T23" fmla="*/ 673913 h 41069"/>
                <a:gd name="T24" fmla="*/ 496971 w 19839"/>
                <a:gd name="T25" fmla="*/ 532446 h 41069"/>
                <a:gd name="T26" fmla="*/ 500357 w 19839"/>
                <a:gd name="T27" fmla="*/ 156413 h 41069"/>
                <a:gd name="T28" fmla="*/ 202621 w 19839"/>
                <a:gd name="T29" fmla="*/ 36 h 410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6" name="Google Shape;631;p35">
              <a:extLst>
                <a:ext uri="{FF2B5EF4-FFF2-40B4-BE49-F238E27FC236}">
                  <a16:creationId xmlns:a16="http://schemas.microsoft.com/office/drawing/2014/main" id="{503058A4-E2EA-40CF-BCC0-16E5BC396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826" y="1741743"/>
              <a:ext cx="719616" cy="1488176"/>
            </a:xfrm>
            <a:custGeom>
              <a:avLst/>
              <a:gdLst>
                <a:gd name="T0" fmla="*/ 208131 w 19981"/>
                <a:gd name="T1" fmla="*/ 9220 h 41321"/>
                <a:gd name="T2" fmla="*/ 500933 w 19981"/>
                <a:gd name="T3" fmla="*/ 163076 h 41321"/>
                <a:gd name="T4" fmla="*/ 497187 w 19981"/>
                <a:gd name="T5" fmla="*/ 535399 h 41321"/>
                <a:gd name="T6" fmla="*/ 576888 w 19981"/>
                <a:gd name="T7" fmla="*/ 678595 h 41321"/>
                <a:gd name="T8" fmla="*/ 580886 w 19981"/>
                <a:gd name="T9" fmla="*/ 681836 h 41321"/>
                <a:gd name="T10" fmla="*/ 668259 w 19981"/>
                <a:gd name="T11" fmla="*/ 962429 h 41321"/>
                <a:gd name="T12" fmla="*/ 600586 w 19981"/>
                <a:gd name="T13" fmla="*/ 1032802 h 41321"/>
                <a:gd name="T14" fmla="*/ 528016 w 19981"/>
                <a:gd name="T15" fmla="*/ 1148591 h 41321"/>
                <a:gd name="T16" fmla="*/ 546060 w 19981"/>
                <a:gd name="T17" fmla="*/ 1209492 h 41321"/>
                <a:gd name="T18" fmla="*/ 525999 w 19981"/>
                <a:gd name="T19" fmla="*/ 1430804 h 41321"/>
                <a:gd name="T20" fmla="*/ 395373 w 19981"/>
                <a:gd name="T21" fmla="*/ 1479244 h 41321"/>
                <a:gd name="T22" fmla="*/ 187818 w 19981"/>
                <a:gd name="T23" fmla="*/ 1389927 h 41321"/>
                <a:gd name="T24" fmla="*/ 105272 w 19981"/>
                <a:gd name="T25" fmla="*/ 1004350 h 41321"/>
                <a:gd name="T26" fmla="*/ 142331 w 19981"/>
                <a:gd name="T27" fmla="*/ 678847 h 41321"/>
                <a:gd name="T28" fmla="*/ 96880 w 19981"/>
                <a:gd name="T29" fmla="*/ 633360 h 41321"/>
                <a:gd name="T30" fmla="*/ 8896 w 19981"/>
                <a:gd name="T31" fmla="*/ 481737 h 41321"/>
                <a:gd name="T32" fmla="*/ 64395 w 19981"/>
                <a:gd name="T33" fmla="*/ 364724 h 41321"/>
                <a:gd name="T34" fmla="*/ 125908 w 19981"/>
                <a:gd name="T35" fmla="*/ 269356 h 41321"/>
                <a:gd name="T36" fmla="*/ 113519 w 19981"/>
                <a:gd name="T37" fmla="*/ 79413 h 41321"/>
                <a:gd name="T38" fmla="*/ 208131 w 19981"/>
                <a:gd name="T39" fmla="*/ 9220 h 41321"/>
                <a:gd name="T40" fmla="*/ 206870 w 19981"/>
                <a:gd name="T41" fmla="*/ 0 h 41321"/>
                <a:gd name="T42" fmla="*/ 204385 w 19981"/>
                <a:gd name="T43" fmla="*/ 864 h 41321"/>
                <a:gd name="T44" fmla="*/ 105272 w 19981"/>
                <a:gd name="T45" fmla="*/ 74371 h 41321"/>
                <a:gd name="T46" fmla="*/ 103975 w 19981"/>
                <a:gd name="T47" fmla="*/ 80025 h 41321"/>
                <a:gd name="T48" fmla="*/ 117517 w 19981"/>
                <a:gd name="T49" fmla="*/ 266223 h 41321"/>
                <a:gd name="T50" fmla="*/ 57624 w 19981"/>
                <a:gd name="T51" fmla="*/ 358962 h 41321"/>
                <a:gd name="T52" fmla="*/ 0 w 19981"/>
                <a:gd name="T53" fmla="*/ 481737 h 41321"/>
                <a:gd name="T54" fmla="*/ 90866 w 19981"/>
                <a:gd name="T55" fmla="*/ 639879 h 41321"/>
                <a:gd name="T56" fmla="*/ 135705 w 19981"/>
                <a:gd name="T57" fmla="*/ 684861 h 41321"/>
                <a:gd name="T58" fmla="*/ 96988 w 19981"/>
                <a:gd name="T59" fmla="*/ 1001109 h 41321"/>
                <a:gd name="T60" fmla="*/ 181660 w 19981"/>
                <a:gd name="T61" fmla="*/ 1396446 h 41321"/>
                <a:gd name="T62" fmla="*/ 395445 w 19981"/>
                <a:gd name="T63" fmla="*/ 1488176 h 41321"/>
                <a:gd name="T64" fmla="*/ 531906 w 19981"/>
                <a:gd name="T65" fmla="*/ 1437395 h 41321"/>
                <a:gd name="T66" fmla="*/ 554451 w 19981"/>
                <a:gd name="T67" fmla="*/ 1206611 h 41321"/>
                <a:gd name="T68" fmla="*/ 536804 w 19981"/>
                <a:gd name="T69" fmla="*/ 1146718 h 41321"/>
                <a:gd name="T70" fmla="*/ 606097 w 19981"/>
                <a:gd name="T71" fmla="*/ 1039969 h 41321"/>
                <a:gd name="T72" fmla="*/ 676506 w 19981"/>
                <a:gd name="T73" fmla="*/ 965922 h 41321"/>
                <a:gd name="T74" fmla="*/ 586541 w 19981"/>
                <a:gd name="T75" fmla="*/ 674849 h 41321"/>
                <a:gd name="T76" fmla="*/ 582543 w 19981"/>
                <a:gd name="T77" fmla="*/ 671572 h 41321"/>
                <a:gd name="T78" fmla="*/ 505471 w 19981"/>
                <a:gd name="T79" fmla="*/ 538496 h 41321"/>
                <a:gd name="T80" fmla="*/ 508604 w 19981"/>
                <a:gd name="T81" fmla="*/ 158466 h 41321"/>
                <a:gd name="T82" fmla="*/ 207627 w 19981"/>
                <a:gd name="T83" fmla="*/ 108 h 41321"/>
                <a:gd name="T84" fmla="*/ 206870 w 19981"/>
                <a:gd name="T85" fmla="*/ 0 h 413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7" name="Google Shape;632;p35">
              <a:extLst>
                <a:ext uri="{FF2B5EF4-FFF2-40B4-BE49-F238E27FC236}">
                  <a16:creationId xmlns:a16="http://schemas.microsoft.com/office/drawing/2014/main" id="{E1A094C2-37F0-4410-80CD-CC0103EE0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020" y="1903701"/>
              <a:ext cx="220448" cy="896449"/>
            </a:xfrm>
            <a:custGeom>
              <a:avLst/>
              <a:gdLst>
                <a:gd name="T0" fmla="*/ 63819 w 6121"/>
                <a:gd name="T1" fmla="*/ 0 h 24891"/>
                <a:gd name="T2" fmla="*/ 58452 w 6121"/>
                <a:gd name="T3" fmla="*/ 7023 h 24891"/>
                <a:gd name="T4" fmla="*/ 126089 w 6121"/>
                <a:gd name="T5" fmla="*/ 181443 h 24891"/>
                <a:gd name="T6" fmla="*/ 57156 w 6121"/>
                <a:gd name="T7" fmla="*/ 343187 h 24891"/>
                <a:gd name="T8" fmla="*/ 51501 w 6121"/>
                <a:gd name="T9" fmla="*/ 494702 h 24891"/>
                <a:gd name="T10" fmla="*/ 146761 w 6121"/>
                <a:gd name="T11" fmla="*/ 576276 h 24891"/>
                <a:gd name="T12" fmla="*/ 201648 w 6121"/>
                <a:gd name="T13" fmla="*/ 698042 h 24891"/>
                <a:gd name="T14" fmla="*/ 135344 w 6121"/>
                <a:gd name="T15" fmla="*/ 890146 h 24891"/>
                <a:gd name="T16" fmla="*/ 141611 w 6121"/>
                <a:gd name="T17" fmla="*/ 896413 h 24891"/>
                <a:gd name="T18" fmla="*/ 210436 w 6121"/>
                <a:gd name="T19" fmla="*/ 699087 h 24891"/>
                <a:gd name="T20" fmla="*/ 151263 w 6121"/>
                <a:gd name="T21" fmla="*/ 568497 h 24891"/>
                <a:gd name="T22" fmla="*/ 58560 w 6121"/>
                <a:gd name="T23" fmla="*/ 489336 h 24891"/>
                <a:gd name="T24" fmla="*/ 64467 w 6121"/>
                <a:gd name="T25" fmla="*/ 348229 h 24891"/>
                <a:gd name="T26" fmla="*/ 134984 w 6121"/>
                <a:gd name="T27" fmla="*/ 182704 h 24891"/>
                <a:gd name="T28" fmla="*/ 63819 w 6121"/>
                <a:gd name="T29" fmla="*/ 0 h 248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8" name="Google Shape;633;p35">
              <a:extLst>
                <a:ext uri="{FF2B5EF4-FFF2-40B4-BE49-F238E27FC236}">
                  <a16:creationId xmlns:a16="http://schemas.microsoft.com/office/drawing/2014/main" id="{365673F0-0510-41C8-858D-F80CB964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706" y="1858935"/>
              <a:ext cx="53266" cy="26363"/>
            </a:xfrm>
            <a:custGeom>
              <a:avLst/>
              <a:gdLst>
                <a:gd name="T0" fmla="*/ 1909 w 1479"/>
                <a:gd name="T1" fmla="*/ 36 h 732"/>
                <a:gd name="T2" fmla="*/ 36 w 1479"/>
                <a:gd name="T3" fmla="*/ 8680 h 732"/>
                <a:gd name="T4" fmla="*/ 49484 w 1479"/>
                <a:gd name="T5" fmla="*/ 26363 h 732"/>
                <a:gd name="T6" fmla="*/ 53266 w 1479"/>
                <a:gd name="T7" fmla="*/ 18332 h 732"/>
                <a:gd name="T8" fmla="*/ 1909 w 1479"/>
                <a:gd name="T9" fmla="*/ 36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89" name="Google Shape;634;p35">
              <a:extLst>
                <a:ext uri="{FF2B5EF4-FFF2-40B4-BE49-F238E27FC236}">
                  <a16:creationId xmlns:a16="http://schemas.microsoft.com/office/drawing/2014/main" id="{4B9DB802-18E2-41B2-9198-692F7686E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0732" y="1910580"/>
              <a:ext cx="179571" cy="366561"/>
            </a:xfrm>
            <a:custGeom>
              <a:avLst/>
              <a:gdLst>
                <a:gd name="T0" fmla="*/ 2377 w 4986"/>
                <a:gd name="T1" fmla="*/ 36 h 10178"/>
                <a:gd name="T2" fmla="*/ 0 w 4986"/>
                <a:gd name="T3" fmla="*/ 8680 h 10178"/>
                <a:gd name="T4" fmla="*/ 147986 w 4986"/>
                <a:gd name="T5" fmla="*/ 133112 h 10178"/>
                <a:gd name="T6" fmla="*/ 83699 w 4986"/>
                <a:gd name="T7" fmla="*/ 286860 h 10178"/>
                <a:gd name="T8" fmla="*/ 32558 w 4986"/>
                <a:gd name="T9" fmla="*/ 365300 h 10178"/>
                <a:gd name="T10" fmla="*/ 41345 w 4986"/>
                <a:gd name="T11" fmla="*/ 366561 h 10178"/>
                <a:gd name="T12" fmla="*/ 90470 w 4986"/>
                <a:gd name="T13" fmla="*/ 292730 h 10178"/>
                <a:gd name="T14" fmla="*/ 156377 w 4986"/>
                <a:gd name="T15" fmla="*/ 129978 h 10178"/>
                <a:gd name="T16" fmla="*/ 2377 w 4986"/>
                <a:gd name="T17" fmla="*/ 36 h 10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0" name="Google Shape;635;p35">
              <a:extLst>
                <a:ext uri="{FF2B5EF4-FFF2-40B4-BE49-F238E27FC236}">
                  <a16:creationId xmlns:a16="http://schemas.microsoft.com/office/drawing/2014/main" id="{763A512E-0958-4442-9F76-8F96580FA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103" y="2651226"/>
              <a:ext cx="621295" cy="818909"/>
            </a:xfrm>
            <a:custGeom>
              <a:avLst/>
              <a:gdLst>
                <a:gd name="T0" fmla="*/ 227831 w 17251"/>
                <a:gd name="T1" fmla="*/ 36 h 22738"/>
                <a:gd name="T2" fmla="*/ 36 w 17251"/>
                <a:gd name="T3" fmla="*/ 604872 h 22738"/>
                <a:gd name="T4" fmla="*/ 409743 w 17251"/>
                <a:gd name="T5" fmla="*/ 818873 h 22738"/>
                <a:gd name="T6" fmla="*/ 410751 w 17251"/>
                <a:gd name="T7" fmla="*/ 614272 h 22738"/>
                <a:gd name="T8" fmla="*/ 614380 w 17251"/>
                <a:gd name="T9" fmla="*/ 207158 h 22738"/>
                <a:gd name="T10" fmla="*/ 603972 w 17251"/>
                <a:gd name="T11" fmla="*/ 162320 h 22738"/>
                <a:gd name="T12" fmla="*/ 227831 w 17251"/>
                <a:gd name="T13" fmla="*/ 36 h 227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1" name="Google Shape;636;p35">
              <a:extLst>
                <a:ext uri="{FF2B5EF4-FFF2-40B4-BE49-F238E27FC236}">
                  <a16:creationId xmlns:a16="http://schemas.microsoft.com/office/drawing/2014/main" id="{707F8DB6-9EE6-483A-80AC-126EF62C0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01" y="2646832"/>
              <a:ext cx="630695" cy="827805"/>
            </a:xfrm>
            <a:custGeom>
              <a:avLst/>
              <a:gdLst>
                <a:gd name="T0" fmla="*/ 232837 w 17512"/>
                <a:gd name="T1" fmla="*/ 9580 h 22985"/>
                <a:gd name="T2" fmla="*/ 606709 w 17512"/>
                <a:gd name="T3" fmla="*/ 170711 h 22985"/>
                <a:gd name="T4" fmla="*/ 614488 w 17512"/>
                <a:gd name="T5" fmla="*/ 210688 h 22985"/>
                <a:gd name="T6" fmla="*/ 568893 w 17512"/>
                <a:gd name="T7" fmla="*/ 284483 h 22985"/>
                <a:gd name="T8" fmla="*/ 410751 w 17512"/>
                <a:gd name="T9" fmla="*/ 618522 h 22985"/>
                <a:gd name="T10" fmla="*/ 409635 w 17512"/>
                <a:gd name="T11" fmla="*/ 815740 h 22985"/>
                <a:gd name="T12" fmla="*/ 9148 w 17512"/>
                <a:gd name="T13" fmla="*/ 606637 h 22985"/>
                <a:gd name="T14" fmla="*/ 232837 w 17512"/>
                <a:gd name="T15" fmla="*/ 9580 h 22985"/>
                <a:gd name="T16" fmla="*/ 232369 w 17512"/>
                <a:gd name="T17" fmla="*/ 36 h 22985"/>
                <a:gd name="T18" fmla="*/ 229956 w 17512"/>
                <a:gd name="T19" fmla="*/ 792 h 22985"/>
                <a:gd name="T20" fmla="*/ 144 w 17512"/>
                <a:gd name="T21" fmla="*/ 608870 h 22985"/>
                <a:gd name="T22" fmla="*/ 2521 w 17512"/>
                <a:gd name="T23" fmla="*/ 613156 h 22985"/>
                <a:gd name="T24" fmla="*/ 412120 w 17512"/>
                <a:gd name="T25" fmla="*/ 827301 h 22985"/>
                <a:gd name="T26" fmla="*/ 414245 w 17512"/>
                <a:gd name="T27" fmla="*/ 827769 h 22985"/>
                <a:gd name="T28" fmla="*/ 416622 w 17512"/>
                <a:gd name="T29" fmla="*/ 827013 h 22985"/>
                <a:gd name="T30" fmla="*/ 418639 w 17512"/>
                <a:gd name="T31" fmla="*/ 823159 h 22985"/>
                <a:gd name="T32" fmla="*/ 419755 w 17512"/>
                <a:gd name="T33" fmla="*/ 618918 h 22985"/>
                <a:gd name="T34" fmla="*/ 576132 w 17512"/>
                <a:gd name="T35" fmla="*/ 289633 h 22985"/>
                <a:gd name="T36" fmla="*/ 623276 w 17512"/>
                <a:gd name="T37" fmla="*/ 212308 h 22985"/>
                <a:gd name="T38" fmla="*/ 610238 w 17512"/>
                <a:gd name="T39" fmla="*/ 162572 h 22985"/>
                <a:gd name="T40" fmla="*/ 234170 w 17512"/>
                <a:gd name="T41" fmla="*/ 432 h 22985"/>
                <a:gd name="T42" fmla="*/ 232369 w 17512"/>
                <a:gd name="T43" fmla="*/ 36 h 229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2" name="Google Shape;637;p35">
              <a:extLst>
                <a:ext uri="{FF2B5EF4-FFF2-40B4-BE49-F238E27FC236}">
                  <a16:creationId xmlns:a16="http://schemas.microsoft.com/office/drawing/2014/main" id="{620830A0-EDE8-434C-9E46-C9144789C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817" y="2821576"/>
              <a:ext cx="173736" cy="300437"/>
            </a:xfrm>
            <a:custGeom>
              <a:avLst/>
              <a:gdLst>
                <a:gd name="T0" fmla="*/ 156449 w 4824"/>
                <a:gd name="T1" fmla="*/ 0 h 8342"/>
                <a:gd name="T2" fmla="*/ 154504 w 4824"/>
                <a:gd name="T3" fmla="*/ 1080 h 8342"/>
                <a:gd name="T4" fmla="*/ 155260 w 4824"/>
                <a:gd name="T5" fmla="*/ 4106 h 8342"/>
                <a:gd name="T6" fmla="*/ 168046 w 4824"/>
                <a:gd name="T7" fmla="*/ 23662 h 8342"/>
                <a:gd name="T8" fmla="*/ 154900 w 4824"/>
                <a:gd name="T9" fmla="*/ 51970 h 8342"/>
                <a:gd name="T10" fmla="*/ 540 w 4824"/>
                <a:gd name="T11" fmla="*/ 297304 h 8342"/>
                <a:gd name="T12" fmla="*/ 1657 w 4824"/>
                <a:gd name="T13" fmla="*/ 300329 h 8342"/>
                <a:gd name="T14" fmla="*/ 2521 w 4824"/>
                <a:gd name="T15" fmla="*/ 300437 h 8342"/>
                <a:gd name="T16" fmla="*/ 4538 w 4824"/>
                <a:gd name="T17" fmla="*/ 299212 h 8342"/>
                <a:gd name="T18" fmla="*/ 158033 w 4824"/>
                <a:gd name="T19" fmla="*/ 55103 h 8342"/>
                <a:gd name="T20" fmla="*/ 172548 w 4824"/>
                <a:gd name="T21" fmla="*/ 23158 h 8342"/>
                <a:gd name="T22" fmla="*/ 157673 w 4824"/>
                <a:gd name="T23" fmla="*/ 360 h 8342"/>
                <a:gd name="T24" fmla="*/ 156449 w 4824"/>
                <a:gd name="T25" fmla="*/ 0 h 8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3" name="Google Shape;638;p35">
              <a:extLst>
                <a:ext uri="{FF2B5EF4-FFF2-40B4-BE49-F238E27FC236}">
                  <a16:creationId xmlns:a16="http://schemas.microsoft.com/office/drawing/2014/main" id="{445BF616-0911-4040-B0EE-370F322BA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744" y="3157018"/>
              <a:ext cx="32377" cy="253221"/>
            </a:xfrm>
            <a:custGeom>
              <a:avLst/>
              <a:gdLst>
                <a:gd name="T0" fmla="*/ 29820 w 899"/>
                <a:gd name="T1" fmla="*/ 36 h 7031"/>
                <a:gd name="T2" fmla="*/ 27839 w 899"/>
                <a:gd name="T3" fmla="*/ 1333 h 7031"/>
                <a:gd name="T4" fmla="*/ 3890 w 899"/>
                <a:gd name="T5" fmla="*/ 128645 h 7031"/>
                <a:gd name="T6" fmla="*/ 7887 w 899"/>
                <a:gd name="T7" fmla="*/ 250952 h 7031"/>
                <a:gd name="T8" fmla="*/ 10012 w 899"/>
                <a:gd name="T9" fmla="*/ 253221 h 7031"/>
                <a:gd name="T10" fmla="*/ 12281 w 899"/>
                <a:gd name="T11" fmla="*/ 250952 h 7031"/>
                <a:gd name="T12" fmla="*/ 8391 w 899"/>
                <a:gd name="T13" fmla="*/ 128393 h 7031"/>
                <a:gd name="T14" fmla="*/ 31837 w 899"/>
                <a:gd name="T15" fmla="*/ 3205 h 7031"/>
                <a:gd name="T16" fmla="*/ 30684 w 899"/>
                <a:gd name="T17" fmla="*/ 216 h 7031"/>
                <a:gd name="T18" fmla="*/ 29820 w 899"/>
                <a:gd name="T19" fmla="*/ 36 h 70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4" name="Google Shape;639;p35">
              <a:extLst>
                <a:ext uri="{FF2B5EF4-FFF2-40B4-BE49-F238E27FC236}">
                  <a16:creationId xmlns:a16="http://schemas.microsoft.com/office/drawing/2014/main" id="{5E604220-146A-4A56-AE97-26B20306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611" y="1955167"/>
              <a:ext cx="700600" cy="1371883"/>
            </a:xfrm>
            <a:custGeom>
              <a:avLst/>
              <a:gdLst>
                <a:gd name="T0" fmla="*/ 518112 w 19453"/>
                <a:gd name="T1" fmla="*/ 36 h 38092"/>
                <a:gd name="T2" fmla="*/ 342323 w 19453"/>
                <a:gd name="T3" fmla="*/ 106208 h 38092"/>
                <a:gd name="T4" fmla="*/ 302454 w 19453"/>
                <a:gd name="T5" fmla="*/ 225562 h 38092"/>
                <a:gd name="T6" fmla="*/ 73543 w 19453"/>
                <a:gd name="T7" fmla="*/ 341746 h 38092"/>
                <a:gd name="T8" fmla="*/ 43722 w 19453"/>
                <a:gd name="T9" fmla="*/ 593851 h 38092"/>
                <a:gd name="T10" fmla="*/ 27191 w 19453"/>
                <a:gd name="T11" fmla="*/ 782930 h 38092"/>
                <a:gd name="T12" fmla="*/ 50385 w 19453"/>
                <a:gd name="T13" fmla="*/ 972009 h 38092"/>
                <a:gd name="T14" fmla="*/ 0 w 19453"/>
                <a:gd name="T15" fmla="*/ 1106849 h 38092"/>
                <a:gd name="T16" fmla="*/ 507199 w 19453"/>
                <a:gd name="T17" fmla="*/ 1371847 h 38092"/>
                <a:gd name="T18" fmla="*/ 521497 w 19453"/>
                <a:gd name="T19" fmla="*/ 1068241 h 38092"/>
                <a:gd name="T20" fmla="*/ 690660 w 19453"/>
                <a:gd name="T21" fmla="*/ 484366 h 38092"/>
                <a:gd name="T22" fmla="*/ 488292 w 19453"/>
                <a:gd name="T23" fmla="*/ 242273 h 38092"/>
                <a:gd name="T24" fmla="*/ 518112 w 19453"/>
                <a:gd name="T25" fmla="*/ 36 h 380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5" name="Google Shape;640;p35">
              <a:extLst>
                <a:ext uri="{FF2B5EF4-FFF2-40B4-BE49-F238E27FC236}">
                  <a16:creationId xmlns:a16="http://schemas.microsoft.com/office/drawing/2014/main" id="{A89D0DCF-96C1-4881-8EC8-FE1CAA876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69" y="1950737"/>
              <a:ext cx="710252" cy="1380707"/>
            </a:xfrm>
            <a:custGeom>
              <a:avLst/>
              <a:gdLst>
                <a:gd name="T0" fmla="*/ 517644 w 19721"/>
                <a:gd name="T1" fmla="*/ 13001 h 38337"/>
                <a:gd name="T2" fmla="*/ 488940 w 19721"/>
                <a:gd name="T3" fmla="*/ 246054 h 38337"/>
                <a:gd name="T4" fmla="*/ 490705 w 19721"/>
                <a:gd name="T5" fmla="*/ 250196 h 38337"/>
                <a:gd name="T6" fmla="*/ 691164 w 19721"/>
                <a:gd name="T7" fmla="*/ 489264 h 38337"/>
                <a:gd name="T8" fmla="*/ 522398 w 19721"/>
                <a:gd name="T9" fmla="*/ 1070942 h 38337"/>
                <a:gd name="T10" fmla="*/ 507740 w 19721"/>
                <a:gd name="T11" fmla="*/ 1368894 h 38337"/>
                <a:gd name="T12" fmla="*/ 10805 w 19721"/>
                <a:gd name="T13" fmla="*/ 1109154 h 38337"/>
                <a:gd name="T14" fmla="*/ 59821 w 19721"/>
                <a:gd name="T15" fmla="*/ 977591 h 38337"/>
                <a:gd name="T16" fmla="*/ 36339 w 19721"/>
                <a:gd name="T17" fmla="*/ 785883 h 38337"/>
                <a:gd name="T18" fmla="*/ 49269 w 19721"/>
                <a:gd name="T19" fmla="*/ 621223 h 38337"/>
                <a:gd name="T20" fmla="*/ 53266 w 19721"/>
                <a:gd name="T21" fmla="*/ 598281 h 38337"/>
                <a:gd name="T22" fmla="*/ 52762 w 19721"/>
                <a:gd name="T23" fmla="*/ 590286 h 38337"/>
                <a:gd name="T24" fmla="*/ 82078 w 19721"/>
                <a:gd name="T25" fmla="*/ 348949 h 38337"/>
                <a:gd name="T26" fmla="*/ 238960 w 19721"/>
                <a:gd name="T27" fmla="*/ 265863 h 38337"/>
                <a:gd name="T28" fmla="*/ 310918 w 19721"/>
                <a:gd name="T29" fmla="*/ 232909 h 38337"/>
                <a:gd name="T30" fmla="*/ 351254 w 19721"/>
                <a:gd name="T31" fmla="*/ 113483 h 38337"/>
                <a:gd name="T32" fmla="*/ 517644 w 19721"/>
                <a:gd name="T33" fmla="*/ 13001 h 38337"/>
                <a:gd name="T34" fmla="*/ 523154 w 19721"/>
                <a:gd name="T35" fmla="*/ 0 h 38337"/>
                <a:gd name="T36" fmla="*/ 520921 w 19721"/>
                <a:gd name="T37" fmla="*/ 720 h 38337"/>
                <a:gd name="T38" fmla="*/ 344988 w 19721"/>
                <a:gd name="T39" fmla="*/ 106857 h 38337"/>
                <a:gd name="T40" fmla="*/ 342971 w 19721"/>
                <a:gd name="T41" fmla="*/ 109702 h 38337"/>
                <a:gd name="T42" fmla="*/ 304147 w 19721"/>
                <a:gd name="T43" fmla="*/ 227147 h 38337"/>
                <a:gd name="T44" fmla="*/ 235970 w 19721"/>
                <a:gd name="T45" fmla="*/ 257471 h 38337"/>
                <a:gd name="T46" fmla="*/ 75091 w 19721"/>
                <a:gd name="T47" fmla="*/ 343403 h 38337"/>
                <a:gd name="T48" fmla="*/ 43866 w 19721"/>
                <a:gd name="T49" fmla="*/ 590862 h 38337"/>
                <a:gd name="T50" fmla="*/ 44262 w 19721"/>
                <a:gd name="T51" fmla="*/ 598281 h 38337"/>
                <a:gd name="T52" fmla="*/ 40481 w 19721"/>
                <a:gd name="T53" fmla="*/ 619602 h 38337"/>
                <a:gd name="T54" fmla="*/ 27948 w 19721"/>
                <a:gd name="T55" fmla="*/ 788981 h 38337"/>
                <a:gd name="T56" fmla="*/ 51033 w 19721"/>
                <a:gd name="T57" fmla="*/ 975430 h 38337"/>
                <a:gd name="T58" fmla="*/ 900 w 19721"/>
                <a:gd name="T59" fmla="*/ 1109514 h 38337"/>
                <a:gd name="T60" fmla="*/ 3025 w 19721"/>
                <a:gd name="T61" fmla="*/ 1115168 h 38337"/>
                <a:gd name="T62" fmla="*/ 510153 w 19721"/>
                <a:gd name="T63" fmla="*/ 1380167 h 38337"/>
                <a:gd name="T64" fmla="*/ 512241 w 19721"/>
                <a:gd name="T65" fmla="*/ 1380671 h 38337"/>
                <a:gd name="T66" fmla="*/ 514510 w 19721"/>
                <a:gd name="T67" fmla="*/ 1380059 h 38337"/>
                <a:gd name="T68" fmla="*/ 516743 w 19721"/>
                <a:gd name="T69" fmla="*/ 1376169 h 38337"/>
                <a:gd name="T70" fmla="*/ 530573 w 19721"/>
                <a:gd name="T71" fmla="*/ 1074435 h 38337"/>
                <a:gd name="T72" fmla="*/ 700096 w 19721"/>
                <a:gd name="T73" fmla="*/ 488399 h 38337"/>
                <a:gd name="T74" fmla="*/ 498124 w 19721"/>
                <a:gd name="T75" fmla="*/ 244686 h 38337"/>
                <a:gd name="T76" fmla="*/ 527548 w 19721"/>
                <a:gd name="T77" fmla="*/ 4970 h 38337"/>
                <a:gd name="T78" fmla="*/ 525675 w 19721"/>
                <a:gd name="T79" fmla="*/ 720 h 38337"/>
                <a:gd name="T80" fmla="*/ 523154 w 19721"/>
                <a:gd name="T81" fmla="*/ 0 h 38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6" name="Google Shape;641;p35">
              <a:extLst>
                <a:ext uri="{FF2B5EF4-FFF2-40B4-BE49-F238E27FC236}">
                  <a16:creationId xmlns:a16="http://schemas.microsoft.com/office/drawing/2014/main" id="{BD5DDD1B-E203-4139-8530-B3E212D9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531" y="2002814"/>
              <a:ext cx="211120" cy="278828"/>
            </a:xfrm>
            <a:custGeom>
              <a:avLst/>
              <a:gdLst>
                <a:gd name="T0" fmla="*/ 174781 w 5862"/>
                <a:gd name="T1" fmla="*/ 36 h 7742"/>
                <a:gd name="T2" fmla="*/ 174781 w 5862"/>
                <a:gd name="T3" fmla="*/ 36 h 7742"/>
                <a:gd name="T4" fmla="*/ 7635 w 5862"/>
                <a:gd name="T5" fmla="*/ 86220 h 7742"/>
                <a:gd name="T6" fmla="*/ 0 w 5862"/>
                <a:gd name="T7" fmla="*/ 115176 h 7742"/>
                <a:gd name="T8" fmla="*/ 33458 w 5862"/>
                <a:gd name="T9" fmla="*/ 110530 h 7742"/>
                <a:gd name="T10" fmla="*/ 136101 w 5862"/>
                <a:gd name="T11" fmla="*/ 75091 h 7742"/>
                <a:gd name="T12" fmla="*/ 136101 w 5862"/>
                <a:gd name="T13" fmla="*/ 75091 h 7742"/>
                <a:gd name="T14" fmla="*/ 100482 w 5862"/>
                <a:gd name="T15" fmla="*/ 225058 h 7742"/>
                <a:gd name="T16" fmla="*/ 177662 w 5862"/>
                <a:gd name="T17" fmla="*/ 278828 h 7742"/>
                <a:gd name="T18" fmla="*/ 211120 w 5862"/>
                <a:gd name="T19" fmla="*/ 245982 h 7742"/>
                <a:gd name="T20" fmla="*/ 152740 w 5862"/>
                <a:gd name="T21" fmla="*/ 198118 h 7742"/>
                <a:gd name="T22" fmla="*/ 150975 w 5862"/>
                <a:gd name="T23" fmla="*/ 193977 h 7742"/>
                <a:gd name="T24" fmla="*/ 174781 w 5862"/>
                <a:gd name="T25" fmla="*/ 36 h 77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7" name="Google Shape;642;p35">
              <a:extLst>
                <a:ext uri="{FF2B5EF4-FFF2-40B4-BE49-F238E27FC236}">
                  <a16:creationId xmlns:a16="http://schemas.microsoft.com/office/drawing/2014/main" id="{98F77FED-1FA6-4B08-9DE5-5241D158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611" y="2217211"/>
              <a:ext cx="700600" cy="1109838"/>
            </a:xfrm>
            <a:custGeom>
              <a:avLst/>
              <a:gdLst>
                <a:gd name="T0" fmla="*/ 219259 w 19453"/>
                <a:gd name="T1" fmla="*/ 0 h 30816"/>
                <a:gd name="T2" fmla="*/ 73543 w 19453"/>
                <a:gd name="T3" fmla="*/ 79701 h 30816"/>
                <a:gd name="T4" fmla="*/ 43722 w 19453"/>
                <a:gd name="T5" fmla="*/ 331806 h 30816"/>
                <a:gd name="T6" fmla="*/ 27191 w 19453"/>
                <a:gd name="T7" fmla="*/ 520885 h 30816"/>
                <a:gd name="T8" fmla="*/ 50385 w 19453"/>
                <a:gd name="T9" fmla="*/ 709964 h 30816"/>
                <a:gd name="T10" fmla="*/ 0 w 19453"/>
                <a:gd name="T11" fmla="*/ 844804 h 30816"/>
                <a:gd name="T12" fmla="*/ 507199 w 19453"/>
                <a:gd name="T13" fmla="*/ 1109802 h 30816"/>
                <a:gd name="T14" fmla="*/ 521497 w 19453"/>
                <a:gd name="T15" fmla="*/ 806196 h 30816"/>
                <a:gd name="T16" fmla="*/ 690660 w 19453"/>
                <a:gd name="T17" fmla="*/ 222321 h 30816"/>
                <a:gd name="T18" fmla="*/ 550453 w 19453"/>
                <a:gd name="T19" fmla="*/ 31333 h 30816"/>
                <a:gd name="T20" fmla="*/ 331662 w 19453"/>
                <a:gd name="T21" fmla="*/ 165021 h 30816"/>
                <a:gd name="T22" fmla="*/ 282574 w 19453"/>
                <a:gd name="T23" fmla="*/ 152632 h 30816"/>
                <a:gd name="T24" fmla="*/ 219259 w 19453"/>
                <a:gd name="T25" fmla="*/ 0 h 30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8" name="Google Shape;643;p35">
              <a:extLst>
                <a:ext uri="{FF2B5EF4-FFF2-40B4-BE49-F238E27FC236}">
                  <a16:creationId xmlns:a16="http://schemas.microsoft.com/office/drawing/2014/main" id="{A2C58F7F-4106-4FCD-B8A2-DDBDFAE7A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69" y="2212781"/>
              <a:ext cx="710252" cy="1118662"/>
            </a:xfrm>
            <a:custGeom>
              <a:avLst/>
              <a:gdLst>
                <a:gd name="T0" fmla="*/ 217819 w 19721"/>
                <a:gd name="T1" fmla="*/ 11561 h 31061"/>
                <a:gd name="T2" fmla="*/ 217819 w 19721"/>
                <a:gd name="T3" fmla="*/ 11561 h 31061"/>
                <a:gd name="T4" fmla="*/ 285455 w 19721"/>
                <a:gd name="T5" fmla="*/ 161059 h 31061"/>
                <a:gd name="T6" fmla="*/ 336992 w 19721"/>
                <a:gd name="T7" fmla="*/ 174097 h 31061"/>
                <a:gd name="T8" fmla="*/ 555856 w 19721"/>
                <a:gd name="T9" fmla="*/ 41921 h 31061"/>
                <a:gd name="T10" fmla="*/ 691164 w 19721"/>
                <a:gd name="T11" fmla="*/ 227219 h 31061"/>
                <a:gd name="T12" fmla="*/ 522398 w 19721"/>
                <a:gd name="T13" fmla="*/ 808897 h 31061"/>
                <a:gd name="T14" fmla="*/ 507740 w 19721"/>
                <a:gd name="T15" fmla="*/ 1106849 h 31061"/>
                <a:gd name="T16" fmla="*/ 10805 w 19721"/>
                <a:gd name="T17" fmla="*/ 847109 h 31061"/>
                <a:gd name="T18" fmla="*/ 59821 w 19721"/>
                <a:gd name="T19" fmla="*/ 715546 h 31061"/>
                <a:gd name="T20" fmla="*/ 36339 w 19721"/>
                <a:gd name="T21" fmla="*/ 523838 h 31061"/>
                <a:gd name="T22" fmla="*/ 49269 w 19721"/>
                <a:gd name="T23" fmla="*/ 359178 h 31061"/>
                <a:gd name="T24" fmla="*/ 53266 w 19721"/>
                <a:gd name="T25" fmla="*/ 336236 h 31061"/>
                <a:gd name="T26" fmla="*/ 52762 w 19721"/>
                <a:gd name="T27" fmla="*/ 328241 h 31061"/>
                <a:gd name="T28" fmla="*/ 82078 w 19721"/>
                <a:gd name="T29" fmla="*/ 86904 h 31061"/>
                <a:gd name="T30" fmla="*/ 217819 w 19721"/>
                <a:gd name="T31" fmla="*/ 11561 h 31061"/>
                <a:gd name="T32" fmla="*/ 224410 w 19721"/>
                <a:gd name="T33" fmla="*/ 0 h 31061"/>
                <a:gd name="T34" fmla="*/ 222789 w 19721"/>
                <a:gd name="T35" fmla="*/ 288 h 31061"/>
                <a:gd name="T36" fmla="*/ 75091 w 19721"/>
                <a:gd name="T37" fmla="*/ 81358 h 31061"/>
                <a:gd name="T38" fmla="*/ 43866 w 19721"/>
                <a:gd name="T39" fmla="*/ 328817 h 31061"/>
                <a:gd name="T40" fmla="*/ 44262 w 19721"/>
                <a:gd name="T41" fmla="*/ 336236 h 31061"/>
                <a:gd name="T42" fmla="*/ 40481 w 19721"/>
                <a:gd name="T43" fmla="*/ 357557 h 31061"/>
                <a:gd name="T44" fmla="*/ 27948 w 19721"/>
                <a:gd name="T45" fmla="*/ 526936 h 31061"/>
                <a:gd name="T46" fmla="*/ 51033 w 19721"/>
                <a:gd name="T47" fmla="*/ 713385 h 31061"/>
                <a:gd name="T48" fmla="*/ 900 w 19721"/>
                <a:gd name="T49" fmla="*/ 847469 h 31061"/>
                <a:gd name="T50" fmla="*/ 3025 w 19721"/>
                <a:gd name="T51" fmla="*/ 853123 h 31061"/>
                <a:gd name="T52" fmla="*/ 510153 w 19721"/>
                <a:gd name="T53" fmla="*/ 1118122 h 31061"/>
                <a:gd name="T54" fmla="*/ 512241 w 19721"/>
                <a:gd name="T55" fmla="*/ 1118626 h 31061"/>
                <a:gd name="T56" fmla="*/ 514510 w 19721"/>
                <a:gd name="T57" fmla="*/ 1118014 h 31061"/>
                <a:gd name="T58" fmla="*/ 516743 w 19721"/>
                <a:gd name="T59" fmla="*/ 1114124 h 31061"/>
                <a:gd name="T60" fmla="*/ 530573 w 19721"/>
                <a:gd name="T61" fmla="*/ 812390 h 31061"/>
                <a:gd name="T62" fmla="*/ 700096 w 19721"/>
                <a:gd name="T63" fmla="*/ 226354 h 31061"/>
                <a:gd name="T64" fmla="*/ 558485 w 19721"/>
                <a:gd name="T65" fmla="*/ 32377 h 31061"/>
                <a:gd name="T66" fmla="*/ 555568 w 19721"/>
                <a:gd name="T67" fmla="*/ 31225 h 31061"/>
                <a:gd name="T68" fmla="*/ 552362 w 19721"/>
                <a:gd name="T69" fmla="*/ 32630 h 31061"/>
                <a:gd name="T70" fmla="*/ 336344 w 19721"/>
                <a:gd name="T71" fmla="*/ 164877 h 31061"/>
                <a:gd name="T72" fmla="*/ 289849 w 19721"/>
                <a:gd name="T73" fmla="*/ 153172 h 31061"/>
                <a:gd name="T74" fmla="*/ 228587 w 19721"/>
                <a:gd name="T75" fmla="*/ 5690 h 31061"/>
                <a:gd name="T76" fmla="*/ 227471 w 19721"/>
                <a:gd name="T77" fmla="*/ 1188 h 31061"/>
                <a:gd name="T78" fmla="*/ 224410 w 19721"/>
                <a:gd name="T79" fmla="*/ 0 h 310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499" name="Google Shape;644;p35">
              <a:extLst>
                <a:ext uri="{FF2B5EF4-FFF2-40B4-BE49-F238E27FC236}">
                  <a16:creationId xmlns:a16="http://schemas.microsoft.com/office/drawing/2014/main" id="{D40E5643-1DEB-4519-B226-48945F5E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907" y="2516674"/>
              <a:ext cx="314051" cy="296728"/>
            </a:xfrm>
            <a:custGeom>
              <a:avLst/>
              <a:gdLst>
                <a:gd name="T0" fmla="*/ 86364 w 8720"/>
                <a:gd name="T1" fmla="*/ 0 h 8239"/>
                <a:gd name="T2" fmla="*/ 58668 w 8720"/>
                <a:gd name="T3" fmla="*/ 72570 h 8239"/>
                <a:gd name="T4" fmla="*/ 20673 w 8720"/>
                <a:gd name="T5" fmla="*/ 182956 h 8239"/>
                <a:gd name="T6" fmla="*/ 169919 w 8720"/>
                <a:gd name="T7" fmla="*/ 296692 h 8239"/>
                <a:gd name="T8" fmla="*/ 210508 w 8720"/>
                <a:gd name="T9" fmla="*/ 289957 h 8239"/>
                <a:gd name="T10" fmla="*/ 276055 w 8720"/>
                <a:gd name="T11" fmla="*/ 162284 h 8239"/>
                <a:gd name="T12" fmla="*/ 314015 w 8720"/>
                <a:gd name="T13" fmla="*/ 82835 h 8239"/>
                <a:gd name="T14" fmla="*/ 308937 w 8720"/>
                <a:gd name="T15" fmla="*/ 79593 h 8239"/>
                <a:gd name="T16" fmla="*/ 244974 w 8720"/>
                <a:gd name="T17" fmla="*/ 103651 h 8239"/>
                <a:gd name="T18" fmla="*/ 134588 w 8720"/>
                <a:gd name="T19" fmla="*/ 51754 h 8239"/>
                <a:gd name="T20" fmla="*/ 86364 w 8720"/>
                <a:gd name="T21" fmla="*/ 0 h 8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0" name="Google Shape;645;p35">
              <a:extLst>
                <a:ext uri="{FF2B5EF4-FFF2-40B4-BE49-F238E27FC236}">
                  <a16:creationId xmlns:a16="http://schemas.microsoft.com/office/drawing/2014/main" id="{793803E5-0F7F-41CE-855F-AE306AC7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377" y="2512281"/>
              <a:ext cx="322082" cy="305551"/>
            </a:xfrm>
            <a:custGeom>
              <a:avLst/>
              <a:gdLst>
                <a:gd name="T0" fmla="*/ 89893 w 8943"/>
                <a:gd name="T1" fmla="*/ 8932 h 8484"/>
                <a:gd name="T2" fmla="*/ 134372 w 8943"/>
                <a:gd name="T3" fmla="*/ 58524 h 8484"/>
                <a:gd name="T4" fmla="*/ 136209 w 8943"/>
                <a:gd name="T5" fmla="*/ 60325 h 8484"/>
                <a:gd name="T6" fmla="*/ 246631 w 8943"/>
                <a:gd name="T7" fmla="*/ 112043 h 8484"/>
                <a:gd name="T8" fmla="*/ 248503 w 8943"/>
                <a:gd name="T9" fmla="*/ 112403 h 8484"/>
                <a:gd name="T10" fmla="*/ 250484 w 8943"/>
                <a:gd name="T11" fmla="*/ 111899 h 8484"/>
                <a:gd name="T12" fmla="*/ 312322 w 8943"/>
                <a:gd name="T13" fmla="*/ 88345 h 8484"/>
                <a:gd name="T14" fmla="*/ 313042 w 8943"/>
                <a:gd name="T15" fmla="*/ 88381 h 8484"/>
                <a:gd name="T16" fmla="*/ 275695 w 8943"/>
                <a:gd name="T17" fmla="*/ 164408 h 8484"/>
                <a:gd name="T18" fmla="*/ 275299 w 8943"/>
                <a:gd name="T19" fmla="*/ 167830 h 8484"/>
                <a:gd name="T20" fmla="*/ 212668 w 8943"/>
                <a:gd name="T21" fmla="*/ 290101 h 8484"/>
                <a:gd name="T22" fmla="*/ 173628 w 8943"/>
                <a:gd name="T23" fmla="*/ 296583 h 8484"/>
                <a:gd name="T24" fmla="*/ 28488 w 8943"/>
                <a:gd name="T25" fmla="*/ 185693 h 8484"/>
                <a:gd name="T26" fmla="*/ 65295 w 8943"/>
                <a:gd name="T27" fmla="*/ 80205 h 8484"/>
                <a:gd name="T28" fmla="*/ 66700 w 8943"/>
                <a:gd name="T29" fmla="*/ 77612 h 8484"/>
                <a:gd name="T30" fmla="*/ 89893 w 8943"/>
                <a:gd name="T31" fmla="*/ 8932 h 8484"/>
                <a:gd name="T32" fmla="*/ 89893 w 8943"/>
                <a:gd name="T33" fmla="*/ 0 h 8484"/>
                <a:gd name="T34" fmla="*/ 58020 w 8943"/>
                <a:gd name="T35" fmla="*/ 74839 h 8484"/>
                <a:gd name="T36" fmla="*/ 20096 w 8943"/>
                <a:gd name="T37" fmla="*/ 188862 h 8484"/>
                <a:gd name="T38" fmla="*/ 173556 w 8943"/>
                <a:gd name="T39" fmla="*/ 305515 h 8484"/>
                <a:gd name="T40" fmla="*/ 215442 w 8943"/>
                <a:gd name="T41" fmla="*/ 298492 h 8484"/>
                <a:gd name="T42" fmla="*/ 284338 w 8943"/>
                <a:gd name="T43" fmla="*/ 167290 h 8484"/>
                <a:gd name="T44" fmla="*/ 322082 w 8943"/>
                <a:gd name="T45" fmla="*/ 87228 h 8484"/>
                <a:gd name="T46" fmla="*/ 318553 w 8943"/>
                <a:gd name="T47" fmla="*/ 80962 h 8484"/>
                <a:gd name="T48" fmla="*/ 312754 w 8943"/>
                <a:gd name="T49" fmla="*/ 79701 h 8484"/>
                <a:gd name="T50" fmla="*/ 248503 w 8943"/>
                <a:gd name="T51" fmla="*/ 103003 h 8484"/>
                <a:gd name="T52" fmla="*/ 141251 w 8943"/>
                <a:gd name="T53" fmla="*/ 52798 h 8484"/>
                <a:gd name="T54" fmla="*/ 89893 w 8943"/>
                <a:gd name="T55" fmla="*/ 0 h 8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1" name="Google Shape;646;p35">
              <a:extLst>
                <a:ext uri="{FF2B5EF4-FFF2-40B4-BE49-F238E27FC236}">
                  <a16:creationId xmlns:a16="http://schemas.microsoft.com/office/drawing/2014/main" id="{7A6EC7D5-862A-4817-81E1-FD503278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875" y="1365964"/>
              <a:ext cx="563995" cy="726278"/>
            </a:xfrm>
            <a:custGeom>
              <a:avLst/>
              <a:gdLst>
                <a:gd name="T0" fmla="*/ 258588 w 15660"/>
                <a:gd name="T1" fmla="*/ 0 h 20166"/>
                <a:gd name="T2" fmla="*/ 16567 w 15660"/>
                <a:gd name="T3" fmla="*/ 184541 h 20166"/>
                <a:gd name="T4" fmla="*/ 36483 w 15660"/>
                <a:gd name="T5" fmla="*/ 386873 h 20166"/>
                <a:gd name="T6" fmla="*/ 9904 w 15660"/>
                <a:gd name="T7" fmla="*/ 539504 h 20166"/>
                <a:gd name="T8" fmla="*/ 212308 w 15660"/>
                <a:gd name="T9" fmla="*/ 725198 h 20166"/>
                <a:gd name="T10" fmla="*/ 225202 w 15660"/>
                <a:gd name="T11" fmla="*/ 726278 h 20166"/>
                <a:gd name="T12" fmla="*/ 507596 w 15660"/>
                <a:gd name="T13" fmla="*/ 575988 h 20166"/>
                <a:gd name="T14" fmla="*/ 557368 w 15660"/>
                <a:gd name="T15" fmla="*/ 423356 h 20166"/>
                <a:gd name="T16" fmla="*/ 424653 w 15660"/>
                <a:gd name="T17" fmla="*/ 58452 h 20166"/>
                <a:gd name="T18" fmla="*/ 258588 w 15660"/>
                <a:gd name="T19" fmla="*/ 0 h 20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2" name="Google Shape;647;p35">
              <a:extLst>
                <a:ext uri="{FF2B5EF4-FFF2-40B4-BE49-F238E27FC236}">
                  <a16:creationId xmlns:a16="http://schemas.microsoft.com/office/drawing/2014/main" id="{2C5A9E73-0043-4D32-AF4F-4AD0D9B7A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272" y="1361606"/>
              <a:ext cx="567632" cy="735210"/>
            </a:xfrm>
            <a:custGeom>
              <a:avLst/>
              <a:gdLst>
                <a:gd name="T0" fmla="*/ 258299 w 15761"/>
                <a:gd name="T1" fmla="*/ 8860 h 20414"/>
                <a:gd name="T2" fmla="*/ 421159 w 15761"/>
                <a:gd name="T3" fmla="*/ 65979 h 20414"/>
                <a:gd name="T4" fmla="*/ 548940 w 15761"/>
                <a:gd name="T5" fmla="*/ 407546 h 20414"/>
                <a:gd name="T6" fmla="*/ 552578 w 15761"/>
                <a:gd name="T7" fmla="*/ 428722 h 20414"/>
                <a:gd name="T8" fmla="*/ 504102 w 15761"/>
                <a:gd name="T9" fmla="*/ 577212 h 20414"/>
                <a:gd name="T10" fmla="*/ 224877 w 15761"/>
                <a:gd name="T11" fmla="*/ 726314 h 20414"/>
                <a:gd name="T12" fmla="*/ 212776 w 15761"/>
                <a:gd name="T13" fmla="*/ 725306 h 20414"/>
                <a:gd name="T14" fmla="*/ 13902 w 15761"/>
                <a:gd name="T15" fmla="*/ 542638 h 20414"/>
                <a:gd name="T16" fmla="*/ 21681 w 15761"/>
                <a:gd name="T17" fmla="*/ 487607 h 20414"/>
                <a:gd name="T18" fmla="*/ 40625 w 15761"/>
                <a:gd name="T19" fmla="*/ 391375 h 20414"/>
                <a:gd name="T20" fmla="*/ 20781 w 15761"/>
                <a:gd name="T21" fmla="*/ 188899 h 20414"/>
                <a:gd name="T22" fmla="*/ 176942 w 15761"/>
                <a:gd name="T23" fmla="*/ 20601 h 20414"/>
                <a:gd name="T24" fmla="*/ 258299 w 15761"/>
                <a:gd name="T25" fmla="*/ 8860 h 20414"/>
                <a:gd name="T26" fmla="*/ 258047 w 15761"/>
                <a:gd name="T27" fmla="*/ 0 h 20414"/>
                <a:gd name="T28" fmla="*/ 174312 w 15761"/>
                <a:gd name="T29" fmla="*/ 12101 h 20414"/>
                <a:gd name="T30" fmla="*/ 11777 w 15761"/>
                <a:gd name="T31" fmla="*/ 187890 h 20414"/>
                <a:gd name="T32" fmla="*/ 11777 w 15761"/>
                <a:gd name="T33" fmla="*/ 189763 h 20414"/>
                <a:gd name="T34" fmla="*/ 31693 w 15761"/>
                <a:gd name="T35" fmla="*/ 391123 h 20414"/>
                <a:gd name="T36" fmla="*/ 13145 w 15761"/>
                <a:gd name="T37" fmla="*/ 484870 h 20414"/>
                <a:gd name="T38" fmla="*/ 5258 w 15761"/>
                <a:gd name="T39" fmla="*/ 545015 h 20414"/>
                <a:gd name="T40" fmla="*/ 211156 w 15761"/>
                <a:gd name="T41" fmla="*/ 734058 h 20414"/>
                <a:gd name="T42" fmla="*/ 224805 w 15761"/>
                <a:gd name="T43" fmla="*/ 735210 h 20414"/>
                <a:gd name="T44" fmla="*/ 510368 w 15761"/>
                <a:gd name="T45" fmla="*/ 583479 h 20414"/>
                <a:gd name="T46" fmla="*/ 561329 w 15761"/>
                <a:gd name="T47" fmla="*/ 426706 h 20414"/>
                <a:gd name="T48" fmla="*/ 557728 w 15761"/>
                <a:gd name="T49" fmla="*/ 406141 h 20414"/>
                <a:gd name="T50" fmla="*/ 427390 w 15761"/>
                <a:gd name="T51" fmla="*/ 59569 h 20414"/>
                <a:gd name="T52" fmla="*/ 258047 w 15761"/>
                <a:gd name="T53" fmla="*/ 0 h 204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3" name="Google Shape;648;p35">
              <a:extLst>
                <a:ext uri="{FF2B5EF4-FFF2-40B4-BE49-F238E27FC236}">
                  <a16:creationId xmlns:a16="http://schemas.microsoft.com/office/drawing/2014/main" id="{70143339-4E97-495F-8164-C16DF34B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414" y="1370538"/>
              <a:ext cx="327196" cy="717167"/>
            </a:xfrm>
            <a:custGeom>
              <a:avLst/>
              <a:gdLst>
                <a:gd name="T0" fmla="*/ 32990 w 9085"/>
                <a:gd name="T1" fmla="*/ 36 h 19913"/>
                <a:gd name="T2" fmla="*/ 28992 w 9085"/>
                <a:gd name="T3" fmla="*/ 119174 h 19913"/>
                <a:gd name="T4" fmla="*/ 80349 w 9085"/>
                <a:gd name="T5" fmla="*/ 340198 h 19913"/>
                <a:gd name="T6" fmla="*/ 222464 w 9085"/>
                <a:gd name="T7" fmla="*/ 506011 h 19913"/>
                <a:gd name="T8" fmla="*/ 104047 w 9085"/>
                <a:gd name="T9" fmla="*/ 652088 h 19913"/>
                <a:gd name="T10" fmla="*/ 36 w 9085"/>
                <a:gd name="T11" fmla="*/ 717131 h 19913"/>
                <a:gd name="T12" fmla="*/ 272957 w 9085"/>
                <a:gd name="T13" fmla="*/ 568281 h 19913"/>
                <a:gd name="T14" fmla="*/ 321434 w 9085"/>
                <a:gd name="T15" fmla="*/ 419791 h 19913"/>
                <a:gd name="T16" fmla="*/ 317796 w 9085"/>
                <a:gd name="T17" fmla="*/ 398614 h 19913"/>
                <a:gd name="T18" fmla="*/ 190015 w 9085"/>
                <a:gd name="T19" fmla="*/ 57048 h 19913"/>
                <a:gd name="T20" fmla="*/ 32990 w 9085"/>
                <a:gd name="T21" fmla="*/ 36 h 199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4" name="Google Shape;649;p35">
              <a:extLst>
                <a:ext uri="{FF2B5EF4-FFF2-40B4-BE49-F238E27FC236}">
                  <a16:creationId xmlns:a16="http://schemas.microsoft.com/office/drawing/2014/main" id="{87420954-C568-4186-B2A5-552F4D1C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050" y="1366036"/>
              <a:ext cx="341818" cy="726170"/>
            </a:xfrm>
            <a:custGeom>
              <a:avLst/>
              <a:gdLst>
                <a:gd name="T0" fmla="*/ 42462 w 9491"/>
                <a:gd name="T1" fmla="*/ 0 h 20163"/>
                <a:gd name="T2" fmla="*/ 42354 w 9491"/>
                <a:gd name="T3" fmla="*/ 4538 h 20163"/>
                <a:gd name="T4" fmla="*/ 199379 w 9491"/>
                <a:gd name="T5" fmla="*/ 61550 h 20163"/>
                <a:gd name="T6" fmla="*/ 327160 w 9491"/>
                <a:gd name="T7" fmla="*/ 403116 h 20163"/>
                <a:gd name="T8" fmla="*/ 330797 w 9491"/>
                <a:gd name="T9" fmla="*/ 424292 h 20163"/>
                <a:gd name="T10" fmla="*/ 282321 w 9491"/>
                <a:gd name="T11" fmla="*/ 572782 h 20163"/>
                <a:gd name="T12" fmla="*/ 9400 w 9491"/>
                <a:gd name="T13" fmla="*/ 721632 h 20163"/>
                <a:gd name="T14" fmla="*/ 0 w 9491"/>
                <a:gd name="T15" fmla="*/ 726134 h 20163"/>
                <a:gd name="T16" fmla="*/ 3133 w 9491"/>
                <a:gd name="T17" fmla="*/ 726134 h 20163"/>
                <a:gd name="T18" fmla="*/ 285419 w 9491"/>
                <a:gd name="T19" fmla="*/ 575916 h 20163"/>
                <a:gd name="T20" fmla="*/ 335191 w 9491"/>
                <a:gd name="T21" fmla="*/ 423284 h 20163"/>
                <a:gd name="T22" fmla="*/ 202476 w 9491"/>
                <a:gd name="T23" fmla="*/ 58380 h 20163"/>
                <a:gd name="T24" fmla="*/ 42462 w 9491"/>
                <a:gd name="T25" fmla="*/ 0 h 20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5" name="Google Shape;650;p35">
              <a:extLst>
                <a:ext uri="{FF2B5EF4-FFF2-40B4-BE49-F238E27FC236}">
                  <a16:creationId xmlns:a16="http://schemas.microsoft.com/office/drawing/2014/main" id="{6B046361-638B-4279-B505-7D816F075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017" y="1791515"/>
              <a:ext cx="56183" cy="111719"/>
            </a:xfrm>
            <a:custGeom>
              <a:avLst/>
              <a:gdLst>
                <a:gd name="T0" fmla="*/ 31513 w 1560"/>
                <a:gd name="T1" fmla="*/ 0 h 3102"/>
                <a:gd name="T2" fmla="*/ 27083 w 1560"/>
                <a:gd name="T3" fmla="*/ 3818 h 3102"/>
                <a:gd name="T4" fmla="*/ 1513 w 1560"/>
                <a:gd name="T5" fmla="*/ 84492 h 3102"/>
                <a:gd name="T6" fmla="*/ 1765 w 1560"/>
                <a:gd name="T7" fmla="*/ 90506 h 3102"/>
                <a:gd name="T8" fmla="*/ 50889 w 1560"/>
                <a:gd name="T9" fmla="*/ 111683 h 3102"/>
                <a:gd name="T10" fmla="*/ 51393 w 1560"/>
                <a:gd name="T11" fmla="*/ 111683 h 3102"/>
                <a:gd name="T12" fmla="*/ 55895 w 1560"/>
                <a:gd name="T13" fmla="*/ 107829 h 3102"/>
                <a:gd name="T14" fmla="*/ 51897 w 1560"/>
                <a:gd name="T15" fmla="*/ 102787 h 3102"/>
                <a:gd name="T16" fmla="*/ 11057 w 1560"/>
                <a:gd name="T17" fmla="*/ 86652 h 3102"/>
                <a:gd name="T18" fmla="*/ 35871 w 1560"/>
                <a:gd name="T19" fmla="*/ 5222 h 3102"/>
                <a:gd name="T20" fmla="*/ 32233 w 1560"/>
                <a:gd name="T21" fmla="*/ 72 h 3102"/>
                <a:gd name="T22" fmla="*/ 31513 w 1560"/>
                <a:gd name="T23" fmla="*/ 0 h 3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6" name="Google Shape;651;p35">
              <a:extLst>
                <a:ext uri="{FF2B5EF4-FFF2-40B4-BE49-F238E27FC236}">
                  <a16:creationId xmlns:a16="http://schemas.microsoft.com/office/drawing/2014/main" id="{D9C2B85C-5FA8-4870-9A4D-99972765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115" y="1944110"/>
              <a:ext cx="146113" cy="28668"/>
            </a:xfrm>
            <a:custGeom>
              <a:avLst/>
              <a:gdLst>
                <a:gd name="T0" fmla="*/ 141071 w 4057"/>
                <a:gd name="T1" fmla="*/ 0 h 796"/>
                <a:gd name="T2" fmla="*/ 138982 w 4057"/>
                <a:gd name="T3" fmla="*/ 576 h 796"/>
                <a:gd name="T4" fmla="*/ 66124 w 4057"/>
                <a:gd name="T5" fmla="*/ 19484 h 796"/>
                <a:gd name="T6" fmla="*/ 7167 w 4057"/>
                <a:gd name="T7" fmla="*/ 7095 h 796"/>
                <a:gd name="T8" fmla="*/ 5114 w 4057"/>
                <a:gd name="T9" fmla="*/ 6591 h 796"/>
                <a:gd name="T10" fmla="*/ 1152 w 4057"/>
                <a:gd name="T11" fmla="*/ 9004 h 796"/>
                <a:gd name="T12" fmla="*/ 3025 w 4057"/>
                <a:gd name="T13" fmla="*/ 15018 h 796"/>
                <a:gd name="T14" fmla="*/ 65799 w 4057"/>
                <a:gd name="T15" fmla="*/ 28668 h 796"/>
                <a:gd name="T16" fmla="*/ 143232 w 4057"/>
                <a:gd name="T17" fmla="*/ 8355 h 796"/>
                <a:gd name="T18" fmla="*/ 144997 w 4057"/>
                <a:gd name="T19" fmla="*/ 2341 h 796"/>
                <a:gd name="T20" fmla="*/ 141071 w 4057"/>
                <a:gd name="T21" fmla="*/ 0 h 7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7" name="Google Shape;652;p35">
              <a:extLst>
                <a:ext uri="{FF2B5EF4-FFF2-40B4-BE49-F238E27FC236}">
                  <a16:creationId xmlns:a16="http://schemas.microsoft.com/office/drawing/2014/main" id="{89CE674D-D105-4563-A321-87840336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352" y="1742931"/>
              <a:ext cx="23230" cy="39761"/>
            </a:xfrm>
            <a:custGeom>
              <a:avLst/>
              <a:gdLst>
                <a:gd name="T0" fmla="*/ 11669 w 645"/>
                <a:gd name="T1" fmla="*/ 36 h 1104"/>
                <a:gd name="T2" fmla="*/ 36 w 645"/>
                <a:gd name="T3" fmla="*/ 19808 h 1104"/>
                <a:gd name="T4" fmla="*/ 11669 w 645"/>
                <a:gd name="T5" fmla="*/ 39761 h 1104"/>
                <a:gd name="T6" fmla="*/ 23194 w 645"/>
                <a:gd name="T7" fmla="*/ 19808 h 1104"/>
                <a:gd name="T8" fmla="*/ 11669 w 645"/>
                <a:gd name="T9" fmla="*/ 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8" name="Google Shape;653;p35">
              <a:extLst>
                <a:ext uri="{FF2B5EF4-FFF2-40B4-BE49-F238E27FC236}">
                  <a16:creationId xmlns:a16="http://schemas.microsoft.com/office/drawing/2014/main" id="{EDF8E146-EFE3-4C02-8D4C-3C737770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053" y="1716388"/>
              <a:ext cx="23374" cy="39761"/>
            </a:xfrm>
            <a:custGeom>
              <a:avLst/>
              <a:gdLst>
                <a:gd name="T0" fmla="*/ 11705 w 649"/>
                <a:gd name="T1" fmla="*/ 0 h 1104"/>
                <a:gd name="T2" fmla="*/ 36 w 649"/>
                <a:gd name="T3" fmla="*/ 19917 h 1104"/>
                <a:gd name="T4" fmla="*/ 11705 w 649"/>
                <a:gd name="T5" fmla="*/ 39725 h 1104"/>
                <a:gd name="T6" fmla="*/ 23338 w 649"/>
                <a:gd name="T7" fmla="*/ 19917 h 1104"/>
                <a:gd name="T8" fmla="*/ 11705 w 649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09" name="Google Shape;654;p35">
              <a:extLst>
                <a:ext uri="{FF2B5EF4-FFF2-40B4-BE49-F238E27FC236}">
                  <a16:creationId xmlns:a16="http://schemas.microsoft.com/office/drawing/2014/main" id="{60AF2FB8-5DE5-45B8-AA41-E9729BC0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510" y="1632762"/>
              <a:ext cx="73074" cy="21717"/>
            </a:xfrm>
            <a:custGeom>
              <a:avLst/>
              <a:gdLst>
                <a:gd name="T0" fmla="*/ 48656 w 2029"/>
                <a:gd name="T1" fmla="*/ 36 h 603"/>
                <a:gd name="T2" fmla="*/ 2629 w 2029"/>
                <a:gd name="T3" fmla="*/ 13614 h 603"/>
                <a:gd name="T4" fmla="*/ 1405 w 2029"/>
                <a:gd name="T5" fmla="*/ 19736 h 603"/>
                <a:gd name="T6" fmla="*/ 5042 w 2029"/>
                <a:gd name="T7" fmla="*/ 21717 h 603"/>
                <a:gd name="T8" fmla="*/ 7527 w 2029"/>
                <a:gd name="T9" fmla="*/ 20961 h 603"/>
                <a:gd name="T10" fmla="*/ 48800 w 2029"/>
                <a:gd name="T11" fmla="*/ 8968 h 603"/>
                <a:gd name="T12" fmla="*/ 66807 w 2029"/>
                <a:gd name="T13" fmla="*/ 11597 h 603"/>
                <a:gd name="T14" fmla="*/ 68032 w 2029"/>
                <a:gd name="T15" fmla="*/ 11741 h 603"/>
                <a:gd name="T16" fmla="*/ 72318 w 2029"/>
                <a:gd name="T17" fmla="*/ 8572 h 603"/>
                <a:gd name="T18" fmla="*/ 69437 w 2029"/>
                <a:gd name="T19" fmla="*/ 3061 h 603"/>
                <a:gd name="T20" fmla="*/ 48656 w 2029"/>
                <a:gd name="T21" fmla="*/ 36 h 6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0" name="Google Shape;655;p35">
              <a:extLst>
                <a:ext uri="{FF2B5EF4-FFF2-40B4-BE49-F238E27FC236}">
                  <a16:creationId xmlns:a16="http://schemas.microsoft.com/office/drawing/2014/main" id="{688374FC-7CE8-40B4-A2D5-398F3DF3A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490" y="1647060"/>
              <a:ext cx="73110" cy="27371"/>
            </a:xfrm>
            <a:custGeom>
              <a:avLst/>
              <a:gdLst>
                <a:gd name="T0" fmla="*/ 16243 w 2030"/>
                <a:gd name="T1" fmla="*/ 0 h 760"/>
                <a:gd name="T2" fmla="*/ 3025 w 2030"/>
                <a:gd name="T3" fmla="*/ 2305 h 760"/>
                <a:gd name="T4" fmla="*/ 1044 w 2030"/>
                <a:gd name="T5" fmla="*/ 8175 h 760"/>
                <a:gd name="T6" fmla="*/ 5150 w 2030"/>
                <a:gd name="T7" fmla="*/ 10696 h 760"/>
                <a:gd name="T8" fmla="*/ 6951 w 2030"/>
                <a:gd name="T9" fmla="*/ 10300 h 760"/>
                <a:gd name="T10" fmla="*/ 16315 w 2030"/>
                <a:gd name="T11" fmla="*/ 8932 h 760"/>
                <a:gd name="T12" fmla="*/ 65691 w 2030"/>
                <a:gd name="T13" fmla="*/ 26615 h 760"/>
                <a:gd name="T14" fmla="*/ 68068 w 2030"/>
                <a:gd name="T15" fmla="*/ 27371 h 760"/>
                <a:gd name="T16" fmla="*/ 71849 w 2030"/>
                <a:gd name="T17" fmla="*/ 25210 h 760"/>
                <a:gd name="T18" fmla="*/ 70337 w 2030"/>
                <a:gd name="T19" fmla="*/ 19088 h 760"/>
                <a:gd name="T20" fmla="*/ 16243 w 2030"/>
                <a:gd name="T21" fmla="*/ 0 h 7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1" name="Google Shape;656;p35">
              <a:extLst>
                <a:ext uri="{FF2B5EF4-FFF2-40B4-BE49-F238E27FC236}">
                  <a16:creationId xmlns:a16="http://schemas.microsoft.com/office/drawing/2014/main" id="{F5F17583-6D1B-4918-BB52-24ABA47F8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618" y="1246899"/>
              <a:ext cx="816136" cy="607825"/>
            </a:xfrm>
            <a:custGeom>
              <a:avLst/>
              <a:gdLst>
                <a:gd name="T0" fmla="*/ 390079 w 22661"/>
                <a:gd name="T1" fmla="*/ 36 h 16877"/>
                <a:gd name="T2" fmla="*/ 92883 w 22661"/>
                <a:gd name="T3" fmla="*/ 131059 h 16877"/>
                <a:gd name="T4" fmla="*/ 119426 w 22661"/>
                <a:gd name="T5" fmla="*/ 386513 h 16877"/>
                <a:gd name="T6" fmla="*/ 165633 w 22661"/>
                <a:gd name="T7" fmla="*/ 397894 h 16877"/>
                <a:gd name="T8" fmla="*/ 255490 w 22661"/>
                <a:gd name="T9" fmla="*/ 336776 h 16877"/>
                <a:gd name="T10" fmla="*/ 394869 w 22661"/>
                <a:gd name="T11" fmla="*/ 214001 h 16877"/>
                <a:gd name="T12" fmla="*/ 474390 w 22661"/>
                <a:gd name="T13" fmla="*/ 396453 h 16877"/>
                <a:gd name="T14" fmla="*/ 704237 w 22661"/>
                <a:gd name="T15" fmla="*/ 607825 h 16877"/>
                <a:gd name="T16" fmla="*/ 726531 w 22661"/>
                <a:gd name="T17" fmla="*/ 602171 h 16877"/>
                <a:gd name="T18" fmla="*/ 802810 w 22661"/>
                <a:gd name="T19" fmla="*/ 306848 h 16877"/>
                <a:gd name="T20" fmla="*/ 540837 w 22661"/>
                <a:gd name="T21" fmla="*/ 21537 h 16877"/>
                <a:gd name="T22" fmla="*/ 390079 w 22661"/>
                <a:gd name="T23" fmla="*/ 36 h 16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2" name="Google Shape;657;p35">
              <a:extLst>
                <a:ext uri="{FF2B5EF4-FFF2-40B4-BE49-F238E27FC236}">
                  <a16:creationId xmlns:a16="http://schemas.microsoft.com/office/drawing/2014/main" id="{5167EFED-5C7B-4FE1-9D95-8CA15F3E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212" y="1242469"/>
              <a:ext cx="787288" cy="616685"/>
            </a:xfrm>
            <a:custGeom>
              <a:avLst/>
              <a:gdLst>
                <a:gd name="T0" fmla="*/ 357485 w 21860"/>
                <a:gd name="T1" fmla="*/ 8896 h 17123"/>
                <a:gd name="T2" fmla="*/ 506983 w 21860"/>
                <a:gd name="T3" fmla="*/ 30361 h 17123"/>
                <a:gd name="T4" fmla="*/ 765823 w 21860"/>
                <a:gd name="T5" fmla="*/ 311782 h 17123"/>
                <a:gd name="T6" fmla="*/ 691668 w 21860"/>
                <a:gd name="T7" fmla="*/ 602747 h 17123"/>
                <a:gd name="T8" fmla="*/ 671716 w 21860"/>
                <a:gd name="T9" fmla="*/ 607789 h 17123"/>
                <a:gd name="T10" fmla="*/ 653060 w 21860"/>
                <a:gd name="T11" fmla="*/ 604872 h 17123"/>
                <a:gd name="T12" fmla="*/ 445722 w 21860"/>
                <a:gd name="T13" fmla="*/ 398758 h 17123"/>
                <a:gd name="T14" fmla="*/ 366381 w 21860"/>
                <a:gd name="T15" fmla="*/ 217062 h 17123"/>
                <a:gd name="T16" fmla="*/ 363499 w 21860"/>
                <a:gd name="T17" fmla="*/ 214145 h 17123"/>
                <a:gd name="T18" fmla="*/ 362275 w 21860"/>
                <a:gd name="T19" fmla="*/ 213929 h 17123"/>
                <a:gd name="T20" fmla="*/ 359394 w 21860"/>
                <a:gd name="T21" fmla="*/ 215046 h 17123"/>
                <a:gd name="T22" fmla="*/ 219656 w 21860"/>
                <a:gd name="T23" fmla="*/ 337965 h 17123"/>
                <a:gd name="T24" fmla="*/ 205250 w 21860"/>
                <a:gd name="T25" fmla="*/ 352875 h 17123"/>
                <a:gd name="T26" fmla="*/ 133075 w 21860"/>
                <a:gd name="T27" fmla="*/ 397894 h 17123"/>
                <a:gd name="T28" fmla="*/ 88597 w 21860"/>
                <a:gd name="T29" fmla="*/ 386837 h 17123"/>
                <a:gd name="T30" fmla="*/ 18548 w 21860"/>
                <a:gd name="T31" fmla="*/ 303643 h 17123"/>
                <a:gd name="T32" fmla="*/ 63927 w 21860"/>
                <a:gd name="T33" fmla="*/ 138226 h 17123"/>
                <a:gd name="T34" fmla="*/ 357485 w 21860"/>
                <a:gd name="T35" fmla="*/ 8896 h 17123"/>
                <a:gd name="T36" fmla="*/ 357701 w 21860"/>
                <a:gd name="T37" fmla="*/ 0 h 17123"/>
                <a:gd name="T38" fmla="*/ 56760 w 21860"/>
                <a:gd name="T39" fmla="*/ 132859 h 17123"/>
                <a:gd name="T40" fmla="*/ 9904 w 21860"/>
                <a:gd name="T41" fmla="*/ 305875 h 17123"/>
                <a:gd name="T42" fmla="*/ 85103 w 21860"/>
                <a:gd name="T43" fmla="*/ 394977 h 17123"/>
                <a:gd name="T44" fmla="*/ 133256 w 21860"/>
                <a:gd name="T45" fmla="*/ 406754 h 17123"/>
                <a:gd name="T46" fmla="*/ 211624 w 21860"/>
                <a:gd name="T47" fmla="*/ 359034 h 17123"/>
                <a:gd name="T48" fmla="*/ 226030 w 21860"/>
                <a:gd name="T49" fmla="*/ 344340 h 17123"/>
                <a:gd name="T50" fmla="*/ 360150 w 21860"/>
                <a:gd name="T51" fmla="*/ 225958 h 17123"/>
                <a:gd name="T52" fmla="*/ 437942 w 21860"/>
                <a:gd name="T53" fmla="*/ 402972 h 17123"/>
                <a:gd name="T54" fmla="*/ 650575 w 21860"/>
                <a:gd name="T55" fmla="*/ 613480 h 17123"/>
                <a:gd name="T56" fmla="*/ 671608 w 21860"/>
                <a:gd name="T57" fmla="*/ 616649 h 17123"/>
                <a:gd name="T58" fmla="*/ 696206 w 21860"/>
                <a:gd name="T59" fmla="*/ 610490 h 17123"/>
                <a:gd name="T60" fmla="*/ 774755 w 21860"/>
                <a:gd name="T61" fmla="*/ 310918 h 17123"/>
                <a:gd name="T62" fmla="*/ 509360 w 21860"/>
                <a:gd name="T63" fmla="*/ 21681 h 17123"/>
                <a:gd name="T64" fmla="*/ 357701 w 21860"/>
                <a:gd name="T65" fmla="*/ 0 h 17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3" name="Google Shape;658;p35">
              <a:extLst>
                <a:ext uri="{FF2B5EF4-FFF2-40B4-BE49-F238E27FC236}">
                  <a16:creationId xmlns:a16="http://schemas.microsoft.com/office/drawing/2014/main" id="{10FEEDBC-42AE-4892-84A5-ED66A7B0B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409" y="1456505"/>
              <a:ext cx="270689" cy="143268"/>
            </a:xfrm>
            <a:custGeom>
              <a:avLst/>
              <a:gdLst>
                <a:gd name="T0" fmla="*/ 269320 w 7516"/>
                <a:gd name="T1" fmla="*/ 0 h 3978"/>
                <a:gd name="T2" fmla="*/ 3313 w 7516"/>
                <a:gd name="T3" fmla="*/ 95980 h 3978"/>
                <a:gd name="T4" fmla="*/ 10696 w 7516"/>
                <a:gd name="T5" fmla="*/ 131203 h 3978"/>
                <a:gd name="T6" fmla="*/ 49161 w 7516"/>
                <a:gd name="T7" fmla="*/ 143232 h 3978"/>
                <a:gd name="T8" fmla="*/ 72066 w 7516"/>
                <a:gd name="T9" fmla="*/ 140999 h 3978"/>
                <a:gd name="T10" fmla="*/ 70193 w 7516"/>
                <a:gd name="T11" fmla="*/ 132319 h 3978"/>
                <a:gd name="T12" fmla="*/ 49593 w 7516"/>
                <a:gd name="T13" fmla="*/ 134264 h 3978"/>
                <a:gd name="T14" fmla="*/ 16963 w 7516"/>
                <a:gd name="T15" fmla="*/ 124792 h 3978"/>
                <a:gd name="T16" fmla="*/ 11921 w 7516"/>
                <a:gd name="T17" fmla="*/ 97853 h 3978"/>
                <a:gd name="T18" fmla="*/ 270689 w 7516"/>
                <a:gd name="T19" fmla="*/ 8788 h 3978"/>
                <a:gd name="T20" fmla="*/ 269320 w 7516"/>
                <a:gd name="T21" fmla="*/ 0 h 39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4" name="Google Shape;659;p35">
              <a:extLst>
                <a:ext uri="{FF2B5EF4-FFF2-40B4-BE49-F238E27FC236}">
                  <a16:creationId xmlns:a16="http://schemas.microsoft.com/office/drawing/2014/main" id="{245A50B2-85C0-41E5-A50F-131865AF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950" y="1495581"/>
              <a:ext cx="25823" cy="64071"/>
            </a:xfrm>
            <a:custGeom>
              <a:avLst/>
              <a:gdLst>
                <a:gd name="T0" fmla="*/ 17684 w 717"/>
                <a:gd name="T1" fmla="*/ 36 h 1779"/>
                <a:gd name="T2" fmla="*/ 14406 w 717"/>
                <a:gd name="T3" fmla="*/ 64035 h 1779"/>
                <a:gd name="T4" fmla="*/ 22185 w 717"/>
                <a:gd name="T5" fmla="*/ 59641 h 1779"/>
                <a:gd name="T6" fmla="*/ 25823 w 717"/>
                <a:gd name="T7" fmla="*/ 3890 h 1779"/>
                <a:gd name="T8" fmla="*/ 17684 w 717"/>
                <a:gd name="T9" fmla="*/ 36 h 1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5" name="Google Shape;660;p35">
              <a:extLst>
                <a:ext uri="{FF2B5EF4-FFF2-40B4-BE49-F238E27FC236}">
                  <a16:creationId xmlns:a16="http://schemas.microsoft.com/office/drawing/2014/main" id="{6633A25E-26D8-4B31-9610-3B8E69E4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278" y="1331065"/>
              <a:ext cx="527944" cy="137901"/>
            </a:xfrm>
            <a:custGeom>
              <a:avLst/>
              <a:gdLst>
                <a:gd name="T0" fmla="*/ 432972 w 14659"/>
                <a:gd name="T1" fmla="*/ 36 h 3829"/>
                <a:gd name="T2" fmla="*/ 302598 w 14659"/>
                <a:gd name="T3" fmla="*/ 31333 h 3829"/>
                <a:gd name="T4" fmla="*/ 280701 w 14659"/>
                <a:gd name="T5" fmla="*/ 73218 h 3829"/>
                <a:gd name="T6" fmla="*/ 171936 w 14659"/>
                <a:gd name="T7" fmla="*/ 56579 h 3829"/>
                <a:gd name="T8" fmla="*/ 39869 w 14659"/>
                <a:gd name="T9" fmla="*/ 95620 h 3829"/>
                <a:gd name="T10" fmla="*/ 36 w 14659"/>
                <a:gd name="T11" fmla="*/ 131959 h 3829"/>
                <a:gd name="T12" fmla="*/ 6771 w 14659"/>
                <a:gd name="T13" fmla="*/ 137865 h 3829"/>
                <a:gd name="T14" fmla="*/ 45235 w 14659"/>
                <a:gd name="T15" fmla="*/ 102786 h 3829"/>
                <a:gd name="T16" fmla="*/ 171900 w 14659"/>
                <a:gd name="T17" fmla="*/ 65871 h 3829"/>
                <a:gd name="T18" fmla="*/ 283438 w 14659"/>
                <a:gd name="T19" fmla="*/ 83446 h 3829"/>
                <a:gd name="T20" fmla="*/ 289345 w 14659"/>
                <a:gd name="T21" fmla="*/ 85607 h 3829"/>
                <a:gd name="T22" fmla="*/ 289345 w 14659"/>
                <a:gd name="T23" fmla="*/ 79341 h 3829"/>
                <a:gd name="T24" fmla="*/ 308397 w 14659"/>
                <a:gd name="T25" fmla="*/ 38104 h 3829"/>
                <a:gd name="T26" fmla="*/ 432756 w 14659"/>
                <a:gd name="T27" fmla="*/ 9112 h 3829"/>
                <a:gd name="T28" fmla="*/ 526539 w 14659"/>
                <a:gd name="T29" fmla="*/ 16207 h 3829"/>
                <a:gd name="T30" fmla="*/ 527908 w 14659"/>
                <a:gd name="T31" fmla="*/ 7419 h 3829"/>
                <a:gd name="T32" fmla="*/ 432972 w 14659"/>
                <a:gd name="T33" fmla="*/ 36 h 38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6" name="Google Shape;661;p35">
              <a:extLst>
                <a:ext uri="{FF2B5EF4-FFF2-40B4-BE49-F238E27FC236}">
                  <a16:creationId xmlns:a16="http://schemas.microsoft.com/office/drawing/2014/main" id="{054D18D6-416F-419D-9A4E-996DE80B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862" y="1432951"/>
              <a:ext cx="196642" cy="255779"/>
            </a:xfrm>
            <a:custGeom>
              <a:avLst/>
              <a:gdLst>
                <a:gd name="T0" fmla="*/ 8536 w 5460"/>
                <a:gd name="T1" fmla="*/ 0 h 7102"/>
                <a:gd name="T2" fmla="*/ 0 w 5460"/>
                <a:gd name="T3" fmla="*/ 2629 h 7102"/>
                <a:gd name="T4" fmla="*/ 193221 w 5460"/>
                <a:gd name="T5" fmla="*/ 255743 h 7102"/>
                <a:gd name="T6" fmla="*/ 196642 w 5460"/>
                <a:gd name="T7" fmla="*/ 247496 h 7102"/>
                <a:gd name="T8" fmla="*/ 8536 w 5460"/>
                <a:gd name="T9" fmla="*/ 0 h 7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7" name="Google Shape;662;p35">
              <a:extLst>
                <a:ext uri="{FF2B5EF4-FFF2-40B4-BE49-F238E27FC236}">
                  <a16:creationId xmlns:a16="http://schemas.microsoft.com/office/drawing/2014/main" id="{1BDE960C-DF37-43EB-93D3-5AFB2F23D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056" y="1484308"/>
              <a:ext cx="208023" cy="85752"/>
            </a:xfrm>
            <a:custGeom>
              <a:avLst/>
              <a:gdLst>
                <a:gd name="T0" fmla="*/ 5654 w 5776"/>
                <a:gd name="T1" fmla="*/ 36 h 2381"/>
                <a:gd name="T2" fmla="*/ 0 w 5776"/>
                <a:gd name="T3" fmla="*/ 6915 h 2381"/>
                <a:gd name="T4" fmla="*/ 196354 w 5776"/>
                <a:gd name="T5" fmla="*/ 85716 h 2381"/>
                <a:gd name="T6" fmla="*/ 208023 w 5776"/>
                <a:gd name="T7" fmla="*/ 85500 h 2381"/>
                <a:gd name="T8" fmla="*/ 207519 w 5776"/>
                <a:gd name="T9" fmla="*/ 76568 h 2381"/>
                <a:gd name="T10" fmla="*/ 196498 w 5776"/>
                <a:gd name="T11" fmla="*/ 76856 h 2381"/>
                <a:gd name="T12" fmla="*/ 5654 w 5776"/>
                <a:gd name="T13" fmla="*/ 36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8" name="Google Shape;663;p35">
              <a:extLst>
                <a:ext uri="{FF2B5EF4-FFF2-40B4-BE49-F238E27FC236}">
                  <a16:creationId xmlns:a16="http://schemas.microsoft.com/office/drawing/2014/main" id="{D75A1EE1-43CC-4B57-9CA7-1BD1218E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120" y="1403851"/>
              <a:ext cx="44983" cy="50925"/>
            </a:xfrm>
            <a:custGeom>
              <a:avLst/>
              <a:gdLst>
                <a:gd name="T0" fmla="*/ 7275 w 1249"/>
                <a:gd name="T1" fmla="*/ 36 h 1414"/>
                <a:gd name="T2" fmla="*/ 36 w 1249"/>
                <a:gd name="T3" fmla="*/ 5042 h 1414"/>
                <a:gd name="T4" fmla="*/ 38608 w 1249"/>
                <a:gd name="T5" fmla="*/ 50925 h 1414"/>
                <a:gd name="T6" fmla="*/ 44983 w 1249"/>
                <a:gd name="T7" fmla="*/ 44622 h 1414"/>
                <a:gd name="T8" fmla="*/ 7275 w 1249"/>
                <a:gd name="T9" fmla="*/ 36 h 1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19" name="Google Shape;664;p35">
              <a:extLst>
                <a:ext uri="{FF2B5EF4-FFF2-40B4-BE49-F238E27FC236}">
                  <a16:creationId xmlns:a16="http://schemas.microsoft.com/office/drawing/2014/main" id="{7FB10C1C-935C-4988-A3B9-422348DD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553" y="1662042"/>
              <a:ext cx="420295" cy="194841"/>
            </a:xfrm>
            <a:custGeom>
              <a:avLst/>
              <a:gdLst>
                <a:gd name="T0" fmla="*/ 27083 w 11670"/>
                <a:gd name="T1" fmla="*/ 8968 h 5410"/>
                <a:gd name="T2" fmla="*/ 411399 w 11670"/>
                <a:gd name="T3" fmla="*/ 74659 h 5410"/>
                <a:gd name="T4" fmla="*/ 395337 w 11670"/>
                <a:gd name="T5" fmla="*/ 157602 h 5410"/>
                <a:gd name="T6" fmla="*/ 319669 w 11670"/>
                <a:gd name="T7" fmla="*/ 185909 h 5410"/>
                <a:gd name="T8" fmla="*/ 217783 w 11670"/>
                <a:gd name="T9" fmla="*/ 152559 h 5410"/>
                <a:gd name="T10" fmla="*/ 215658 w 11670"/>
                <a:gd name="T11" fmla="*/ 52834 h 5410"/>
                <a:gd name="T12" fmla="*/ 212020 w 11670"/>
                <a:gd name="T13" fmla="*/ 48224 h 5410"/>
                <a:gd name="T14" fmla="*/ 180939 w 11670"/>
                <a:gd name="T15" fmla="*/ 43326 h 5410"/>
                <a:gd name="T16" fmla="*/ 180327 w 11670"/>
                <a:gd name="T17" fmla="*/ 43182 h 5410"/>
                <a:gd name="T18" fmla="*/ 177302 w 11670"/>
                <a:gd name="T19" fmla="*/ 44298 h 5410"/>
                <a:gd name="T20" fmla="*/ 175789 w 11670"/>
                <a:gd name="T21" fmla="*/ 47828 h 5410"/>
                <a:gd name="T22" fmla="*/ 165417 w 11670"/>
                <a:gd name="T23" fmla="*/ 144312 h 5410"/>
                <a:gd name="T24" fmla="*/ 151407 w 11670"/>
                <a:gd name="T25" fmla="*/ 146437 h 5410"/>
                <a:gd name="T26" fmla="*/ 25319 w 11670"/>
                <a:gd name="T27" fmla="*/ 108981 h 5410"/>
                <a:gd name="T28" fmla="*/ 20060 w 11670"/>
                <a:gd name="T29" fmla="*/ 26147 h 5410"/>
                <a:gd name="T30" fmla="*/ 27083 w 11670"/>
                <a:gd name="T31" fmla="*/ 8968 h 5410"/>
                <a:gd name="T32" fmla="*/ 26867 w 11670"/>
                <a:gd name="T33" fmla="*/ 36 h 5410"/>
                <a:gd name="T34" fmla="*/ 18440 w 11670"/>
                <a:gd name="T35" fmla="*/ 5618 h 5410"/>
                <a:gd name="T36" fmla="*/ 18188 w 11670"/>
                <a:gd name="T37" fmla="*/ 114384 h 5410"/>
                <a:gd name="T38" fmla="*/ 150723 w 11670"/>
                <a:gd name="T39" fmla="*/ 155008 h 5410"/>
                <a:gd name="T40" fmla="*/ 170063 w 11670"/>
                <a:gd name="T41" fmla="*/ 151983 h 5410"/>
                <a:gd name="T42" fmla="*/ 184973 w 11670"/>
                <a:gd name="T43" fmla="*/ 52978 h 5410"/>
                <a:gd name="T44" fmla="*/ 184973 w 11670"/>
                <a:gd name="T45" fmla="*/ 52978 h 5410"/>
                <a:gd name="T46" fmla="*/ 206618 w 11670"/>
                <a:gd name="T47" fmla="*/ 56327 h 5410"/>
                <a:gd name="T48" fmla="*/ 209139 w 11670"/>
                <a:gd name="T49" fmla="*/ 155080 h 5410"/>
                <a:gd name="T50" fmla="*/ 319669 w 11670"/>
                <a:gd name="T51" fmla="*/ 194841 h 5410"/>
                <a:gd name="T52" fmla="*/ 403116 w 11670"/>
                <a:gd name="T53" fmla="*/ 161995 h 5410"/>
                <a:gd name="T54" fmla="*/ 420295 w 11670"/>
                <a:gd name="T55" fmla="*/ 70877 h 5410"/>
                <a:gd name="T56" fmla="*/ 416657 w 11670"/>
                <a:gd name="T57" fmla="*/ 66520 h 5410"/>
                <a:gd name="T58" fmla="*/ 28596 w 11670"/>
                <a:gd name="T59" fmla="*/ 216 h 5410"/>
                <a:gd name="T60" fmla="*/ 26867 w 11670"/>
                <a:gd name="T61" fmla="*/ 36 h 54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0" name="Google Shape;665;p35">
              <a:extLst>
                <a:ext uri="{FF2B5EF4-FFF2-40B4-BE49-F238E27FC236}">
                  <a16:creationId xmlns:a16="http://schemas.microsoft.com/office/drawing/2014/main" id="{32BD85E8-17B9-4BD2-87FF-577B67B59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416" y="1703099"/>
              <a:ext cx="172440" cy="66304"/>
            </a:xfrm>
            <a:custGeom>
              <a:avLst/>
              <a:gdLst>
                <a:gd name="T0" fmla="*/ 172440 w 4788"/>
                <a:gd name="T1" fmla="*/ 0 h 1841"/>
                <a:gd name="T2" fmla="*/ 36 w 4788"/>
                <a:gd name="T3" fmla="*/ 29821 h 1841"/>
                <a:gd name="T4" fmla="*/ 36 w 4788"/>
                <a:gd name="T5" fmla="*/ 66268 h 1841"/>
                <a:gd name="T6" fmla="*/ 172440 w 4788"/>
                <a:gd name="T7" fmla="*/ 23194 h 1841"/>
                <a:gd name="T8" fmla="*/ 172440 w 4788"/>
                <a:gd name="T9" fmla="*/ 0 h 1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1" name="Google Shape;666;p35">
              <a:extLst>
                <a:ext uri="{FF2B5EF4-FFF2-40B4-BE49-F238E27FC236}">
                  <a16:creationId xmlns:a16="http://schemas.microsoft.com/office/drawing/2014/main" id="{4146F734-2612-457A-A577-D33A8701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14" y="1698633"/>
              <a:ext cx="181480" cy="75271"/>
            </a:xfrm>
            <a:custGeom>
              <a:avLst/>
              <a:gdLst>
                <a:gd name="T0" fmla="*/ 172548 w 5039"/>
                <a:gd name="T1" fmla="*/ 9724 h 2090"/>
                <a:gd name="T2" fmla="*/ 172548 w 5039"/>
                <a:gd name="T3" fmla="*/ 24130 h 2090"/>
                <a:gd name="T4" fmla="*/ 8932 w 5039"/>
                <a:gd name="T5" fmla="*/ 65115 h 2090"/>
                <a:gd name="T6" fmla="*/ 8932 w 5039"/>
                <a:gd name="T7" fmla="*/ 38068 h 2090"/>
                <a:gd name="T8" fmla="*/ 172548 w 5039"/>
                <a:gd name="T9" fmla="*/ 9724 h 2090"/>
                <a:gd name="T10" fmla="*/ 177014 w 5039"/>
                <a:gd name="T11" fmla="*/ 0 h 2090"/>
                <a:gd name="T12" fmla="*/ 176186 w 5039"/>
                <a:gd name="T13" fmla="*/ 72 h 2090"/>
                <a:gd name="T14" fmla="*/ 3782 w 5039"/>
                <a:gd name="T15" fmla="*/ 29928 h 2090"/>
                <a:gd name="T16" fmla="*/ 36 w 5039"/>
                <a:gd name="T17" fmla="*/ 34286 h 2090"/>
                <a:gd name="T18" fmla="*/ 36 w 5039"/>
                <a:gd name="T19" fmla="*/ 70733 h 2090"/>
                <a:gd name="T20" fmla="*/ 1765 w 5039"/>
                <a:gd name="T21" fmla="*/ 74263 h 2090"/>
                <a:gd name="T22" fmla="*/ 4538 w 5039"/>
                <a:gd name="T23" fmla="*/ 75271 h 2090"/>
                <a:gd name="T24" fmla="*/ 5510 w 5039"/>
                <a:gd name="T25" fmla="*/ 75127 h 2090"/>
                <a:gd name="T26" fmla="*/ 178095 w 5039"/>
                <a:gd name="T27" fmla="*/ 32053 h 2090"/>
                <a:gd name="T28" fmla="*/ 181444 w 5039"/>
                <a:gd name="T29" fmla="*/ 27659 h 2090"/>
                <a:gd name="T30" fmla="*/ 181444 w 5039"/>
                <a:gd name="T31" fmla="*/ 4466 h 2090"/>
                <a:gd name="T32" fmla="*/ 179823 w 5039"/>
                <a:gd name="T33" fmla="*/ 1116 h 2090"/>
                <a:gd name="T34" fmla="*/ 177014 w 5039"/>
                <a:gd name="T35" fmla="*/ 0 h 20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2" name="Google Shape;667;p35">
              <a:extLst>
                <a:ext uri="{FF2B5EF4-FFF2-40B4-BE49-F238E27FC236}">
                  <a16:creationId xmlns:a16="http://schemas.microsoft.com/office/drawing/2014/main" id="{A88928BC-2CAA-4FFD-8D41-355B3DA9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647" y="1585654"/>
              <a:ext cx="216918" cy="305335"/>
            </a:xfrm>
            <a:custGeom>
              <a:avLst/>
              <a:gdLst>
                <a:gd name="T0" fmla="*/ 123279 w 6023"/>
                <a:gd name="T1" fmla="*/ 36 h 8478"/>
                <a:gd name="T2" fmla="*/ 13578 w 6023"/>
                <a:gd name="T3" fmla="*/ 137397 h 8478"/>
                <a:gd name="T4" fmla="*/ 84131 w 6023"/>
                <a:gd name="T5" fmla="*/ 304543 h 8478"/>
                <a:gd name="T6" fmla="*/ 93819 w 6023"/>
                <a:gd name="T7" fmla="*/ 305299 h 8478"/>
                <a:gd name="T8" fmla="*/ 203484 w 6023"/>
                <a:gd name="T9" fmla="*/ 167938 h 8478"/>
                <a:gd name="T10" fmla="*/ 132967 w 6023"/>
                <a:gd name="T11" fmla="*/ 792 h 8478"/>
                <a:gd name="T12" fmla="*/ 123279 w 6023"/>
                <a:gd name="T13" fmla="*/ 36 h 84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3" name="Google Shape;668;p35">
              <a:extLst>
                <a:ext uri="{FF2B5EF4-FFF2-40B4-BE49-F238E27FC236}">
                  <a16:creationId xmlns:a16="http://schemas.microsoft.com/office/drawing/2014/main" id="{C934C6EE-79D3-4DC2-8A7C-BA98ACFBB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8" y="1581188"/>
              <a:ext cx="212020" cy="314267"/>
            </a:xfrm>
            <a:custGeom>
              <a:avLst/>
              <a:gdLst>
                <a:gd name="T0" fmla="*/ 120686 w 5887"/>
                <a:gd name="T1" fmla="*/ 8896 h 8726"/>
                <a:gd name="T2" fmla="*/ 129726 w 5887"/>
                <a:gd name="T3" fmla="*/ 9652 h 8726"/>
                <a:gd name="T4" fmla="*/ 186341 w 5887"/>
                <a:gd name="T5" fmla="*/ 62270 h 8726"/>
                <a:gd name="T6" fmla="*/ 196606 w 5887"/>
                <a:gd name="T7" fmla="*/ 171648 h 8726"/>
                <a:gd name="T8" fmla="*/ 91514 w 5887"/>
                <a:gd name="T9" fmla="*/ 305335 h 8726"/>
                <a:gd name="T10" fmla="*/ 82330 w 5887"/>
                <a:gd name="T11" fmla="*/ 304615 h 8726"/>
                <a:gd name="T12" fmla="*/ 25679 w 5887"/>
                <a:gd name="T13" fmla="*/ 251997 h 8726"/>
                <a:gd name="T14" fmla="*/ 15450 w 5887"/>
                <a:gd name="T15" fmla="*/ 142619 h 8726"/>
                <a:gd name="T16" fmla="*/ 59389 w 5887"/>
                <a:gd name="T17" fmla="*/ 41849 h 8726"/>
                <a:gd name="T18" fmla="*/ 120686 w 5887"/>
                <a:gd name="T19" fmla="*/ 8896 h 8726"/>
                <a:gd name="T20" fmla="*/ 120470 w 5887"/>
                <a:gd name="T21" fmla="*/ 0 h 8726"/>
                <a:gd name="T22" fmla="*/ 52762 w 5887"/>
                <a:gd name="T23" fmla="*/ 35979 h 8726"/>
                <a:gd name="T24" fmla="*/ 6663 w 5887"/>
                <a:gd name="T25" fmla="*/ 141215 h 8726"/>
                <a:gd name="T26" fmla="*/ 17431 w 5887"/>
                <a:gd name="T27" fmla="*/ 255490 h 8726"/>
                <a:gd name="T28" fmla="*/ 80854 w 5887"/>
                <a:gd name="T29" fmla="*/ 313403 h 8726"/>
                <a:gd name="T30" fmla="*/ 91226 w 5887"/>
                <a:gd name="T31" fmla="*/ 314267 h 8726"/>
                <a:gd name="T32" fmla="*/ 205357 w 5887"/>
                <a:gd name="T33" fmla="*/ 173052 h 8726"/>
                <a:gd name="T34" fmla="*/ 194481 w 5887"/>
                <a:gd name="T35" fmla="*/ 58777 h 8726"/>
                <a:gd name="T36" fmla="*/ 131058 w 5887"/>
                <a:gd name="T37" fmla="*/ 864 h 8726"/>
                <a:gd name="T38" fmla="*/ 120470 w 5887"/>
                <a:gd name="T39" fmla="*/ 0 h 87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4" name="Google Shape;669;p35">
              <a:extLst>
                <a:ext uri="{FF2B5EF4-FFF2-40B4-BE49-F238E27FC236}">
                  <a16:creationId xmlns:a16="http://schemas.microsoft.com/office/drawing/2014/main" id="{87766300-F0D4-4620-978C-CC64BFCD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362" y="1617924"/>
              <a:ext cx="156881" cy="256463"/>
            </a:xfrm>
            <a:custGeom>
              <a:avLst/>
              <a:gdLst>
                <a:gd name="T0" fmla="*/ 93279 w 4356"/>
                <a:gd name="T1" fmla="*/ 36 h 7121"/>
                <a:gd name="T2" fmla="*/ 11309 w 4356"/>
                <a:gd name="T3" fmla="*/ 117517 h 7121"/>
                <a:gd name="T4" fmla="*/ 57912 w 4356"/>
                <a:gd name="T5" fmla="*/ 255959 h 7121"/>
                <a:gd name="T6" fmla="*/ 63746 w 4356"/>
                <a:gd name="T7" fmla="*/ 256427 h 7121"/>
                <a:gd name="T8" fmla="*/ 145608 w 4356"/>
                <a:gd name="T9" fmla="*/ 139054 h 7121"/>
                <a:gd name="T10" fmla="*/ 99005 w 4356"/>
                <a:gd name="T11" fmla="*/ 468 h 7121"/>
                <a:gd name="T12" fmla="*/ 93279 w 4356"/>
                <a:gd name="T13" fmla="*/ 36 h 7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5" name="Google Shape;670;p35">
              <a:extLst>
                <a:ext uri="{FF2B5EF4-FFF2-40B4-BE49-F238E27FC236}">
                  <a16:creationId xmlns:a16="http://schemas.microsoft.com/office/drawing/2014/main" id="{34FA2F73-31D7-4F9A-9ED4-C0EDEBB41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356" y="1613494"/>
              <a:ext cx="166930" cy="265431"/>
            </a:xfrm>
            <a:custGeom>
              <a:avLst/>
              <a:gdLst>
                <a:gd name="T0" fmla="*/ 98141 w 4635"/>
                <a:gd name="T1" fmla="*/ 8932 h 7370"/>
                <a:gd name="T2" fmla="*/ 103255 w 4635"/>
                <a:gd name="T3" fmla="*/ 9400 h 7370"/>
                <a:gd name="T4" fmla="*/ 146257 w 4635"/>
                <a:gd name="T5" fmla="*/ 142764 h 7370"/>
                <a:gd name="T6" fmla="*/ 68969 w 4635"/>
                <a:gd name="T7" fmla="*/ 256427 h 7370"/>
                <a:gd name="T8" fmla="*/ 63675 w 4635"/>
                <a:gd name="T9" fmla="*/ 255995 h 7370"/>
                <a:gd name="T10" fmla="*/ 20709 w 4635"/>
                <a:gd name="T11" fmla="*/ 122703 h 7370"/>
                <a:gd name="T12" fmla="*/ 54023 w 4635"/>
                <a:gd name="T13" fmla="*/ 37492 h 7370"/>
                <a:gd name="T14" fmla="*/ 98141 w 4635"/>
                <a:gd name="T15" fmla="*/ 8932 h 7370"/>
                <a:gd name="T16" fmla="*/ 98069 w 4635"/>
                <a:gd name="T17" fmla="*/ 0 h 7370"/>
                <a:gd name="T18" fmla="*/ 46856 w 4635"/>
                <a:gd name="T19" fmla="*/ 32125 h 7370"/>
                <a:gd name="T20" fmla="*/ 11921 w 4635"/>
                <a:gd name="T21" fmla="*/ 121191 h 7370"/>
                <a:gd name="T22" fmla="*/ 62162 w 4635"/>
                <a:gd name="T23" fmla="*/ 264891 h 7370"/>
                <a:gd name="T24" fmla="*/ 68933 w 4635"/>
                <a:gd name="T25" fmla="*/ 265431 h 7370"/>
                <a:gd name="T26" fmla="*/ 155009 w 4635"/>
                <a:gd name="T27" fmla="*/ 144240 h 7370"/>
                <a:gd name="T28" fmla="*/ 104624 w 4635"/>
                <a:gd name="T29" fmla="*/ 540 h 7370"/>
                <a:gd name="T30" fmla="*/ 98069 w 4635"/>
                <a:gd name="T31" fmla="*/ 0 h 7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6" name="Google Shape;671;p35">
              <a:extLst>
                <a:ext uri="{FF2B5EF4-FFF2-40B4-BE49-F238E27FC236}">
                  <a16:creationId xmlns:a16="http://schemas.microsoft.com/office/drawing/2014/main" id="{CF3FFADD-7F27-4559-B3AB-57DF282B7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3" y="1404067"/>
              <a:ext cx="98537" cy="367965"/>
            </a:xfrm>
            <a:custGeom>
              <a:avLst/>
              <a:gdLst>
                <a:gd name="T0" fmla="*/ 53914 w 2736"/>
                <a:gd name="T1" fmla="*/ 0 h 10217"/>
                <a:gd name="T2" fmla="*/ 32089 w 2736"/>
                <a:gd name="T3" fmla="*/ 56832 h 10217"/>
                <a:gd name="T4" fmla="*/ 2269 w 2736"/>
                <a:gd name="T5" fmla="*/ 332238 h 10217"/>
                <a:gd name="T6" fmla="*/ 26687 w 2736"/>
                <a:gd name="T7" fmla="*/ 367929 h 10217"/>
                <a:gd name="T8" fmla="*/ 48656 w 2736"/>
                <a:gd name="T9" fmla="*/ 362059 h 10217"/>
                <a:gd name="T10" fmla="*/ 85247 w 2736"/>
                <a:gd name="T11" fmla="*/ 53590 h 10217"/>
                <a:gd name="T12" fmla="*/ 53914 w 2736"/>
                <a:gd name="T13" fmla="*/ 0 h 10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7" name="Google Shape;672;p35">
              <a:extLst>
                <a:ext uri="{FF2B5EF4-FFF2-40B4-BE49-F238E27FC236}">
                  <a16:creationId xmlns:a16="http://schemas.microsoft.com/office/drawing/2014/main" id="{4E754C69-7ADD-4AE5-9EF2-F68D7679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986" y="1399529"/>
              <a:ext cx="114312" cy="376897"/>
            </a:xfrm>
            <a:custGeom>
              <a:avLst/>
              <a:gdLst>
                <a:gd name="T0" fmla="*/ 57516 w 3174"/>
                <a:gd name="T1" fmla="*/ 9004 h 10465"/>
                <a:gd name="T2" fmla="*/ 62810 w 3174"/>
                <a:gd name="T3" fmla="*/ 10012 h 10465"/>
                <a:gd name="T4" fmla="*/ 84383 w 3174"/>
                <a:gd name="T5" fmla="*/ 58380 h 10465"/>
                <a:gd name="T6" fmla="*/ 50385 w 3174"/>
                <a:gd name="T7" fmla="*/ 362599 h 10465"/>
                <a:gd name="T8" fmla="*/ 30397 w 3174"/>
                <a:gd name="T9" fmla="*/ 368073 h 10465"/>
                <a:gd name="T10" fmla="*/ 20313 w 3174"/>
                <a:gd name="T11" fmla="*/ 365228 h 10465"/>
                <a:gd name="T12" fmla="*/ 10300 w 3174"/>
                <a:gd name="T13" fmla="*/ 337533 h 10465"/>
                <a:gd name="T14" fmla="*/ 40265 w 3174"/>
                <a:gd name="T15" fmla="*/ 60973 h 10465"/>
                <a:gd name="T16" fmla="*/ 40121 w 3174"/>
                <a:gd name="T17" fmla="*/ 60217 h 10465"/>
                <a:gd name="T18" fmla="*/ 47540 w 3174"/>
                <a:gd name="T19" fmla="*/ 13001 h 10465"/>
                <a:gd name="T20" fmla="*/ 57516 w 3174"/>
                <a:gd name="T21" fmla="*/ 9004 h 10465"/>
                <a:gd name="T22" fmla="*/ 57552 w 3174"/>
                <a:gd name="T23" fmla="*/ 36 h 10465"/>
                <a:gd name="T24" fmla="*/ 41633 w 3174"/>
                <a:gd name="T25" fmla="*/ 6375 h 10465"/>
                <a:gd name="T26" fmla="*/ 31369 w 3174"/>
                <a:gd name="T27" fmla="*/ 62126 h 10465"/>
                <a:gd name="T28" fmla="*/ 1657 w 3174"/>
                <a:gd name="T29" fmla="*/ 335408 h 10465"/>
                <a:gd name="T30" fmla="*/ 1405 w 3174"/>
                <a:gd name="T31" fmla="*/ 336416 h 10465"/>
                <a:gd name="T32" fmla="*/ 15198 w 3174"/>
                <a:gd name="T33" fmla="*/ 372611 h 10465"/>
                <a:gd name="T34" fmla="*/ 30361 w 3174"/>
                <a:gd name="T35" fmla="*/ 376897 h 10465"/>
                <a:gd name="T36" fmla="*/ 54311 w 3174"/>
                <a:gd name="T37" fmla="*/ 370594 h 10465"/>
                <a:gd name="T38" fmla="*/ 93243 w 3174"/>
                <a:gd name="T39" fmla="*/ 57732 h 10465"/>
                <a:gd name="T40" fmla="*/ 66052 w 3174"/>
                <a:gd name="T41" fmla="*/ 1729 h 10465"/>
                <a:gd name="T42" fmla="*/ 57552 w 3174"/>
                <a:gd name="T43" fmla="*/ 36 h 104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8" name="Google Shape;673;p35">
              <a:extLst>
                <a:ext uri="{FF2B5EF4-FFF2-40B4-BE49-F238E27FC236}">
                  <a16:creationId xmlns:a16="http://schemas.microsoft.com/office/drawing/2014/main" id="{9D1CB2F1-E4FD-45C9-B966-D35F8DF0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983" y="1211604"/>
              <a:ext cx="336992" cy="283006"/>
            </a:xfrm>
            <a:custGeom>
              <a:avLst/>
              <a:gdLst>
                <a:gd name="T0" fmla="*/ 117913 w 9357"/>
                <a:gd name="T1" fmla="*/ 0 h 7858"/>
                <a:gd name="T2" fmla="*/ 0 w 9357"/>
                <a:gd name="T3" fmla="*/ 63494 h 7858"/>
                <a:gd name="T4" fmla="*/ 72930 w 9357"/>
                <a:gd name="T5" fmla="*/ 93423 h 7858"/>
                <a:gd name="T6" fmla="*/ 97817 w 9357"/>
                <a:gd name="T7" fmla="*/ 90794 h 7858"/>
                <a:gd name="T8" fmla="*/ 189079 w 9357"/>
                <a:gd name="T9" fmla="*/ 143160 h 7858"/>
                <a:gd name="T10" fmla="*/ 278648 w 9357"/>
                <a:gd name="T11" fmla="*/ 282502 h 7858"/>
                <a:gd name="T12" fmla="*/ 286499 w 9357"/>
                <a:gd name="T13" fmla="*/ 282970 h 7858"/>
                <a:gd name="T14" fmla="*/ 308504 w 9357"/>
                <a:gd name="T15" fmla="*/ 146437 h 7858"/>
                <a:gd name="T16" fmla="*/ 129438 w 9357"/>
                <a:gd name="T17" fmla="*/ 432 h 7858"/>
                <a:gd name="T18" fmla="*/ 117913 w 9357"/>
                <a:gd name="T19" fmla="*/ 0 h 78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29" name="Google Shape;674;p35">
              <a:extLst>
                <a:ext uri="{FF2B5EF4-FFF2-40B4-BE49-F238E27FC236}">
                  <a16:creationId xmlns:a16="http://schemas.microsoft.com/office/drawing/2014/main" id="{F440CD4F-5403-48C4-BBC7-4343ABC2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337" y="1207174"/>
              <a:ext cx="342215" cy="291866"/>
            </a:xfrm>
            <a:custGeom>
              <a:avLst/>
              <a:gdLst>
                <a:gd name="T0" fmla="*/ 122703 w 9502"/>
                <a:gd name="T1" fmla="*/ 8968 h 8104"/>
                <a:gd name="T2" fmla="*/ 133688 w 9502"/>
                <a:gd name="T3" fmla="*/ 9400 h 8104"/>
                <a:gd name="T4" fmla="*/ 309009 w 9502"/>
                <a:gd name="T5" fmla="*/ 152488 h 8104"/>
                <a:gd name="T6" fmla="*/ 317869 w 9502"/>
                <a:gd name="T7" fmla="*/ 271373 h 8104"/>
                <a:gd name="T8" fmla="*/ 291254 w 9502"/>
                <a:gd name="T9" fmla="*/ 282898 h 8104"/>
                <a:gd name="T10" fmla="*/ 283799 w 9502"/>
                <a:gd name="T11" fmla="*/ 282430 h 8104"/>
                <a:gd name="T12" fmla="*/ 227183 w 9502"/>
                <a:gd name="T13" fmla="*/ 214254 h 8104"/>
                <a:gd name="T14" fmla="*/ 197579 w 9502"/>
                <a:gd name="T15" fmla="*/ 145357 h 8104"/>
                <a:gd name="T16" fmla="*/ 101995 w 9502"/>
                <a:gd name="T17" fmla="*/ 90830 h 8104"/>
                <a:gd name="T18" fmla="*/ 78801 w 9502"/>
                <a:gd name="T19" fmla="*/ 92955 h 8104"/>
                <a:gd name="T20" fmla="*/ 12425 w 9502"/>
                <a:gd name="T21" fmla="*/ 64791 h 8104"/>
                <a:gd name="T22" fmla="*/ 122703 w 9502"/>
                <a:gd name="T23" fmla="*/ 8968 h 8104"/>
                <a:gd name="T24" fmla="*/ 122667 w 9502"/>
                <a:gd name="T25" fmla="*/ 36 h 8104"/>
                <a:gd name="T26" fmla="*/ 900 w 9502"/>
                <a:gd name="T27" fmla="*/ 65655 h 8104"/>
                <a:gd name="T28" fmla="*/ 612 w 9502"/>
                <a:gd name="T29" fmla="*/ 69761 h 8104"/>
                <a:gd name="T30" fmla="*/ 4034 w 9502"/>
                <a:gd name="T31" fmla="*/ 72426 h 8104"/>
                <a:gd name="T32" fmla="*/ 74695 w 9502"/>
                <a:gd name="T33" fmla="*/ 101094 h 8104"/>
                <a:gd name="T34" fmla="*/ 77612 w 9502"/>
                <a:gd name="T35" fmla="*/ 102247 h 8104"/>
                <a:gd name="T36" fmla="*/ 78693 w 9502"/>
                <a:gd name="T37" fmla="*/ 102103 h 8104"/>
                <a:gd name="T38" fmla="*/ 102931 w 9502"/>
                <a:gd name="T39" fmla="*/ 99474 h 8104"/>
                <a:gd name="T40" fmla="*/ 189835 w 9502"/>
                <a:gd name="T41" fmla="*/ 149751 h 8104"/>
                <a:gd name="T42" fmla="*/ 218791 w 9502"/>
                <a:gd name="T43" fmla="*/ 217135 h 8104"/>
                <a:gd name="T44" fmla="*/ 282826 w 9502"/>
                <a:gd name="T45" fmla="*/ 291326 h 8104"/>
                <a:gd name="T46" fmla="*/ 291218 w 9502"/>
                <a:gd name="T47" fmla="*/ 291830 h 8104"/>
                <a:gd name="T48" fmla="*/ 324928 w 9502"/>
                <a:gd name="T49" fmla="*/ 276920 h 8104"/>
                <a:gd name="T50" fmla="*/ 317401 w 9502"/>
                <a:gd name="T51" fmla="*/ 149354 h 8104"/>
                <a:gd name="T52" fmla="*/ 134336 w 9502"/>
                <a:gd name="T53" fmla="*/ 504 h 8104"/>
                <a:gd name="T54" fmla="*/ 122667 w 9502"/>
                <a:gd name="T55" fmla="*/ 36 h 8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0" name="Google Shape;675;p35">
              <a:extLst>
                <a:ext uri="{FF2B5EF4-FFF2-40B4-BE49-F238E27FC236}">
                  <a16:creationId xmlns:a16="http://schemas.microsoft.com/office/drawing/2014/main" id="{02BC634C-984D-4F44-A050-BBE10E27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470" y="3243922"/>
              <a:ext cx="144384" cy="43290"/>
            </a:xfrm>
            <a:custGeom>
              <a:avLst/>
              <a:gdLst>
                <a:gd name="T0" fmla="*/ 144384 w 4009"/>
                <a:gd name="T1" fmla="*/ 36 h 1202"/>
                <a:gd name="T2" fmla="*/ 61442 w 4009"/>
                <a:gd name="T3" fmla="*/ 8319 h 1202"/>
                <a:gd name="T4" fmla="*/ 6663 w 4009"/>
                <a:gd name="T5" fmla="*/ 19952 h 1202"/>
                <a:gd name="T6" fmla="*/ 82978 w 4009"/>
                <a:gd name="T7" fmla="*/ 43110 h 1202"/>
                <a:gd name="T8" fmla="*/ 84923 w 4009"/>
                <a:gd name="T9" fmla="*/ 43290 h 1202"/>
                <a:gd name="T10" fmla="*/ 144384 w 4009"/>
                <a:gd name="T11" fmla="*/ 36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1" name="Google Shape;676;p35">
              <a:extLst>
                <a:ext uri="{FF2B5EF4-FFF2-40B4-BE49-F238E27FC236}">
                  <a16:creationId xmlns:a16="http://schemas.microsoft.com/office/drawing/2014/main" id="{DC983A68-6558-436C-BE86-49D37BD6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579" y="3237296"/>
              <a:ext cx="156413" cy="54419"/>
            </a:xfrm>
            <a:custGeom>
              <a:avLst/>
              <a:gdLst>
                <a:gd name="T0" fmla="*/ 131851 w 4343"/>
                <a:gd name="T1" fmla="*/ 12929 h 1511"/>
                <a:gd name="T2" fmla="*/ 131851 w 4343"/>
                <a:gd name="T3" fmla="*/ 12929 h 1511"/>
                <a:gd name="T4" fmla="*/ 84995 w 4343"/>
                <a:gd name="T5" fmla="*/ 45487 h 1511"/>
                <a:gd name="T6" fmla="*/ 83591 w 4343"/>
                <a:gd name="T7" fmla="*/ 45379 h 1511"/>
                <a:gd name="T8" fmla="*/ 10336 w 4343"/>
                <a:gd name="T9" fmla="*/ 24058 h 1511"/>
                <a:gd name="T10" fmla="*/ 9940 w 4343"/>
                <a:gd name="T11" fmla="*/ 23554 h 1511"/>
                <a:gd name="T12" fmla="*/ 53662 w 4343"/>
                <a:gd name="T13" fmla="*/ 19664 h 1511"/>
                <a:gd name="T14" fmla="*/ 61442 w 4343"/>
                <a:gd name="T15" fmla="*/ 19304 h 1511"/>
                <a:gd name="T16" fmla="*/ 131851 w 4343"/>
                <a:gd name="T17" fmla="*/ 12929 h 1511"/>
                <a:gd name="T18" fmla="*/ 156413 w 4343"/>
                <a:gd name="T19" fmla="*/ 0 h 1511"/>
                <a:gd name="T20" fmla="*/ 143520 w 4343"/>
                <a:gd name="T21" fmla="*/ 2269 h 1511"/>
                <a:gd name="T22" fmla="*/ 61189 w 4343"/>
                <a:gd name="T23" fmla="*/ 10408 h 1511"/>
                <a:gd name="T24" fmla="*/ 53302 w 4343"/>
                <a:gd name="T25" fmla="*/ 10769 h 1511"/>
                <a:gd name="T26" fmla="*/ 1549 w 4343"/>
                <a:gd name="T27" fmla="*/ 19664 h 1511"/>
                <a:gd name="T28" fmla="*/ 2809 w 4343"/>
                <a:gd name="T29" fmla="*/ 28956 h 1511"/>
                <a:gd name="T30" fmla="*/ 82114 w 4343"/>
                <a:gd name="T31" fmla="*/ 54131 h 1511"/>
                <a:gd name="T32" fmla="*/ 84743 w 4343"/>
                <a:gd name="T33" fmla="*/ 54383 h 1511"/>
                <a:gd name="T34" fmla="*/ 147517 w 4343"/>
                <a:gd name="T35" fmla="*/ 9652 h 1511"/>
                <a:gd name="T36" fmla="*/ 156413 w 4343"/>
                <a:gd name="T37" fmla="*/ 0 h 1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2" name="Google Shape;677;p35">
              <a:extLst>
                <a:ext uri="{FF2B5EF4-FFF2-40B4-BE49-F238E27FC236}">
                  <a16:creationId xmlns:a16="http://schemas.microsoft.com/office/drawing/2014/main" id="{CDDC0A72-D3EC-426F-BAA7-0D61A1654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81" y="2409674"/>
              <a:ext cx="1565572" cy="1017388"/>
            </a:xfrm>
            <a:custGeom>
              <a:avLst/>
              <a:gdLst>
                <a:gd name="T0" fmla="*/ 1499268 w 43470"/>
                <a:gd name="T1" fmla="*/ 0 h 28249"/>
                <a:gd name="T2" fmla="*/ 1349878 w 43470"/>
                <a:gd name="T3" fmla="*/ 136101 h 28249"/>
                <a:gd name="T4" fmla="*/ 1121111 w 43470"/>
                <a:gd name="T5" fmla="*/ 656842 h 28249"/>
                <a:gd name="T6" fmla="*/ 440968 w 43470"/>
                <a:gd name="T7" fmla="*/ 772990 h 28249"/>
                <a:gd name="T8" fmla="*/ 248503 w 43470"/>
                <a:gd name="T9" fmla="*/ 826148 h 28249"/>
                <a:gd name="T10" fmla="*/ 43110 w 43470"/>
                <a:gd name="T11" fmla="*/ 949788 h 28249"/>
                <a:gd name="T12" fmla="*/ 47432 w 43470"/>
                <a:gd name="T13" fmla="*/ 950076 h 28249"/>
                <a:gd name="T14" fmla="*/ 116581 w 43470"/>
                <a:gd name="T15" fmla="*/ 927170 h 28249"/>
                <a:gd name="T16" fmla="*/ 116581 w 43470"/>
                <a:gd name="T17" fmla="*/ 927170 h 28249"/>
                <a:gd name="T18" fmla="*/ 39472 w 43470"/>
                <a:gd name="T19" fmla="*/ 985407 h 28249"/>
                <a:gd name="T20" fmla="*/ 46964 w 43470"/>
                <a:gd name="T21" fmla="*/ 988036 h 28249"/>
                <a:gd name="T22" fmla="*/ 182200 w 43470"/>
                <a:gd name="T23" fmla="*/ 935526 h 28249"/>
                <a:gd name="T24" fmla="*/ 182200 w 43470"/>
                <a:gd name="T25" fmla="*/ 935526 h 28249"/>
                <a:gd name="T26" fmla="*/ 85716 w 43470"/>
                <a:gd name="T27" fmla="*/ 1010977 h 28249"/>
                <a:gd name="T28" fmla="*/ 94287 w 43470"/>
                <a:gd name="T29" fmla="*/ 1011698 h 28249"/>
                <a:gd name="T30" fmla="*/ 159042 w 43470"/>
                <a:gd name="T31" fmla="*/ 985407 h 28249"/>
                <a:gd name="T32" fmla="*/ 224049 w 43470"/>
                <a:gd name="T33" fmla="*/ 956451 h 28249"/>
                <a:gd name="T34" fmla="*/ 224049 w 43470"/>
                <a:gd name="T35" fmla="*/ 956451 h 28249"/>
                <a:gd name="T36" fmla="*/ 164156 w 43470"/>
                <a:gd name="T37" fmla="*/ 1008312 h 28249"/>
                <a:gd name="T38" fmla="*/ 167398 w 43470"/>
                <a:gd name="T39" fmla="*/ 1017388 h 28249"/>
                <a:gd name="T40" fmla="*/ 197362 w 43470"/>
                <a:gd name="T41" fmla="*/ 1008312 h 28249"/>
                <a:gd name="T42" fmla="*/ 305011 w 43470"/>
                <a:gd name="T43" fmla="*/ 952165 h 28249"/>
                <a:gd name="T44" fmla="*/ 384568 w 43470"/>
                <a:gd name="T45" fmla="*/ 899043 h 28249"/>
                <a:gd name="T46" fmla="*/ 437690 w 43470"/>
                <a:gd name="T47" fmla="*/ 852691 h 28249"/>
                <a:gd name="T48" fmla="*/ 804827 w 43470"/>
                <a:gd name="T49" fmla="*/ 858238 h 28249"/>
                <a:gd name="T50" fmla="*/ 955190 w 43470"/>
                <a:gd name="T51" fmla="*/ 855933 h 28249"/>
                <a:gd name="T52" fmla="*/ 1257032 w 43470"/>
                <a:gd name="T53" fmla="*/ 772990 h 28249"/>
                <a:gd name="T54" fmla="*/ 1525811 w 43470"/>
                <a:gd name="T55" fmla="*/ 232333 h 28249"/>
                <a:gd name="T56" fmla="*/ 1499268 w 43470"/>
                <a:gd name="T57" fmla="*/ 0 h 28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3" name="Google Shape;678;p35">
              <a:extLst>
                <a:ext uri="{FF2B5EF4-FFF2-40B4-BE49-F238E27FC236}">
                  <a16:creationId xmlns:a16="http://schemas.microsoft.com/office/drawing/2014/main" id="{0E103403-A625-4F01-96D7-F15C1F60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570" y="2407549"/>
              <a:ext cx="1539137" cy="1023978"/>
            </a:xfrm>
            <a:custGeom>
              <a:avLst/>
              <a:gdLst>
                <a:gd name="T0" fmla="*/ 1464154 w 42736"/>
                <a:gd name="T1" fmla="*/ 4394 h 28432"/>
                <a:gd name="T2" fmla="*/ 1222709 w 42736"/>
                <a:gd name="T3" fmla="*/ 771981 h 28432"/>
                <a:gd name="T4" fmla="*/ 776375 w 42736"/>
                <a:gd name="T5" fmla="*/ 855932 h 28432"/>
                <a:gd name="T6" fmla="*/ 404881 w 42736"/>
                <a:gd name="T7" fmla="*/ 850314 h 28432"/>
                <a:gd name="T8" fmla="*/ 292982 w 42736"/>
                <a:gd name="T9" fmla="*/ 936894 h 28432"/>
                <a:gd name="T10" fmla="*/ 164805 w 42736"/>
                <a:gd name="T11" fmla="*/ 1006151 h 28432"/>
                <a:gd name="T12" fmla="*/ 136353 w 42736"/>
                <a:gd name="T13" fmla="*/ 1015082 h 28432"/>
                <a:gd name="T14" fmla="*/ 137109 w 42736"/>
                <a:gd name="T15" fmla="*/ 1012057 h 28432"/>
                <a:gd name="T16" fmla="*/ 219908 w 42736"/>
                <a:gd name="T17" fmla="*/ 945898 h 28432"/>
                <a:gd name="T18" fmla="*/ 125188 w 42736"/>
                <a:gd name="T19" fmla="*/ 983893 h 28432"/>
                <a:gd name="T20" fmla="*/ 56291 w 42736"/>
                <a:gd name="T21" fmla="*/ 1008816 h 28432"/>
                <a:gd name="T22" fmla="*/ 148994 w 42736"/>
                <a:gd name="T23" fmla="*/ 933760 h 28432"/>
                <a:gd name="T24" fmla="*/ 12173 w 42736"/>
                <a:gd name="T25" fmla="*/ 985118 h 28432"/>
                <a:gd name="T26" fmla="*/ 110026 w 42736"/>
                <a:gd name="T27" fmla="*/ 921731 h 28432"/>
                <a:gd name="T28" fmla="*/ 81358 w 42736"/>
                <a:gd name="T29" fmla="*/ 926233 h 28432"/>
                <a:gd name="T30" fmla="*/ 12569 w 42736"/>
                <a:gd name="T31" fmla="*/ 947518 h 28432"/>
                <a:gd name="T32" fmla="*/ 183821 w 42736"/>
                <a:gd name="T33" fmla="*/ 850062 h 28432"/>
                <a:gd name="T34" fmla="*/ 409779 w 42736"/>
                <a:gd name="T35" fmla="*/ 779616 h 28432"/>
                <a:gd name="T36" fmla="*/ 1093055 w 42736"/>
                <a:gd name="T37" fmla="*/ 662964 h 28432"/>
                <a:gd name="T38" fmla="*/ 1314692 w 42736"/>
                <a:gd name="T39" fmla="*/ 136317 h 28432"/>
                <a:gd name="T40" fmla="*/ 409779 w 42736"/>
                <a:gd name="T41" fmla="*/ 770721 h 28432"/>
                <a:gd name="T42" fmla="*/ 179823 w 42736"/>
                <a:gd name="T43" fmla="*/ 842030 h 28432"/>
                <a:gd name="T44" fmla="*/ 11309 w 42736"/>
                <a:gd name="T45" fmla="*/ 956306 h 28432"/>
                <a:gd name="T46" fmla="*/ 33350 w 42736"/>
                <a:gd name="T47" fmla="*/ 954037 h 28432"/>
                <a:gd name="T48" fmla="*/ 3782 w 42736"/>
                <a:gd name="T49" fmla="*/ 981985 h 28432"/>
                <a:gd name="T50" fmla="*/ 15955 w 42736"/>
                <a:gd name="T51" fmla="*/ 994014 h 28432"/>
                <a:gd name="T52" fmla="*/ 87012 w 42736"/>
                <a:gd name="T53" fmla="*/ 972477 h 28432"/>
                <a:gd name="T54" fmla="*/ 53770 w 42736"/>
                <a:gd name="T55" fmla="*/ 1017459 h 28432"/>
                <a:gd name="T56" fmla="*/ 130338 w 42736"/>
                <a:gd name="T57" fmla="*/ 991132 h 28432"/>
                <a:gd name="T58" fmla="*/ 164156 w 42736"/>
                <a:gd name="T59" fmla="*/ 973485 h 28432"/>
                <a:gd name="T60" fmla="*/ 129330 w 42736"/>
                <a:gd name="T61" fmla="*/ 1021457 h 28432"/>
                <a:gd name="T62" fmla="*/ 158034 w 42736"/>
                <a:gd name="T63" fmla="*/ 1018072 h 28432"/>
                <a:gd name="T64" fmla="*/ 276451 w 42736"/>
                <a:gd name="T65" fmla="*/ 957818 h 28432"/>
                <a:gd name="T66" fmla="*/ 356260 w 42736"/>
                <a:gd name="T67" fmla="*/ 904552 h 28432"/>
                <a:gd name="T68" fmla="*/ 776699 w 42736"/>
                <a:gd name="T69" fmla="*/ 864792 h 28432"/>
                <a:gd name="T70" fmla="*/ 1229012 w 42736"/>
                <a:gd name="T71" fmla="*/ 778248 h 28432"/>
                <a:gd name="T72" fmla="*/ 1471969 w 42736"/>
                <a:gd name="T73" fmla="*/ 0 h 28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4" name="Google Shape;679;p35">
              <a:extLst>
                <a:ext uri="{FF2B5EF4-FFF2-40B4-BE49-F238E27FC236}">
                  <a16:creationId xmlns:a16="http://schemas.microsoft.com/office/drawing/2014/main" id="{EEA49443-28D3-4B21-8407-6C24314C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18" y="2523949"/>
              <a:ext cx="1092551" cy="739568"/>
            </a:xfrm>
            <a:custGeom>
              <a:avLst/>
              <a:gdLst>
                <a:gd name="T0" fmla="*/ 1088265 w 30336"/>
                <a:gd name="T1" fmla="*/ 0 h 20535"/>
                <a:gd name="T2" fmla="*/ 1069573 w 30336"/>
                <a:gd name="T3" fmla="*/ 11813 h 20535"/>
                <a:gd name="T4" fmla="*/ 907830 w 30336"/>
                <a:gd name="T5" fmla="*/ 363031 h 20535"/>
                <a:gd name="T6" fmla="*/ 615748 w 30336"/>
                <a:gd name="T7" fmla="*/ 674741 h 20535"/>
                <a:gd name="T8" fmla="*/ 36 w 30336"/>
                <a:gd name="T9" fmla="*/ 734022 h 20535"/>
                <a:gd name="T10" fmla="*/ 1261 w 30336"/>
                <a:gd name="T11" fmla="*/ 734310 h 20535"/>
                <a:gd name="T12" fmla="*/ 355000 w 30336"/>
                <a:gd name="T13" fmla="*/ 739568 h 20535"/>
                <a:gd name="T14" fmla="*/ 503598 w 30336"/>
                <a:gd name="T15" fmla="*/ 737299 h 20535"/>
                <a:gd name="T16" fmla="*/ 802558 w 30336"/>
                <a:gd name="T17" fmla="*/ 655581 h 20535"/>
                <a:gd name="T18" fmla="*/ 1070330 w 30336"/>
                <a:gd name="T19" fmla="*/ 116436 h 20535"/>
                <a:gd name="T20" fmla="*/ 1088265 w 30336"/>
                <a:gd name="T21" fmla="*/ 0 h 205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5" name="Google Shape;680;p35">
              <a:extLst>
                <a:ext uri="{FF2B5EF4-FFF2-40B4-BE49-F238E27FC236}">
                  <a16:creationId xmlns:a16="http://schemas.microsoft.com/office/drawing/2014/main" id="{511E67D0-24EC-4896-8DE6-1A01AE88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816" y="2409674"/>
              <a:ext cx="289128" cy="303246"/>
            </a:xfrm>
            <a:custGeom>
              <a:avLst/>
              <a:gdLst>
                <a:gd name="T0" fmla="*/ 222824 w 8028"/>
                <a:gd name="T1" fmla="*/ 0 h 8420"/>
                <a:gd name="T2" fmla="*/ 69437 w 8028"/>
                <a:gd name="T3" fmla="*/ 122919 h 8420"/>
                <a:gd name="T4" fmla="*/ 0 w 8028"/>
                <a:gd name="T5" fmla="*/ 303246 h 8420"/>
                <a:gd name="T6" fmla="*/ 131815 w 8028"/>
                <a:gd name="T7" fmla="*/ 265754 h 8420"/>
                <a:gd name="T8" fmla="*/ 223797 w 8028"/>
                <a:gd name="T9" fmla="*/ 294206 h 8420"/>
                <a:gd name="T10" fmla="*/ 249367 w 8028"/>
                <a:gd name="T11" fmla="*/ 232333 h 8420"/>
                <a:gd name="T12" fmla="*/ 222824 w 8028"/>
                <a:gd name="T13" fmla="*/ 0 h 8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6" name="Google Shape;681;p35">
              <a:extLst>
                <a:ext uri="{FF2B5EF4-FFF2-40B4-BE49-F238E27FC236}">
                  <a16:creationId xmlns:a16="http://schemas.microsoft.com/office/drawing/2014/main" id="{9688594A-9D34-4C0D-9D35-9CBF66883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62" y="2405244"/>
              <a:ext cx="298636" cy="312178"/>
            </a:xfrm>
            <a:custGeom>
              <a:avLst/>
              <a:gdLst>
                <a:gd name="T0" fmla="*/ 227506 w 8292"/>
                <a:gd name="T1" fmla="*/ 0 h 8668"/>
                <a:gd name="T2" fmla="*/ 225310 w 8292"/>
                <a:gd name="T3" fmla="*/ 576 h 8668"/>
                <a:gd name="T4" fmla="*/ 223653 w 8292"/>
                <a:gd name="T5" fmla="*/ 6699 h 8668"/>
                <a:gd name="T6" fmla="*/ 249980 w 8292"/>
                <a:gd name="T7" fmla="*/ 235142 h 8668"/>
                <a:gd name="T8" fmla="*/ 226678 w 8292"/>
                <a:gd name="T9" fmla="*/ 291866 h 8668"/>
                <a:gd name="T10" fmla="*/ 136677 w 8292"/>
                <a:gd name="T11" fmla="*/ 265719 h 8668"/>
                <a:gd name="T12" fmla="*/ 13145 w 8292"/>
                <a:gd name="T13" fmla="*/ 298384 h 8668"/>
                <a:gd name="T14" fmla="*/ 78441 w 8292"/>
                <a:gd name="T15" fmla="*/ 129006 h 8668"/>
                <a:gd name="T16" fmla="*/ 75847 w 8292"/>
                <a:gd name="T17" fmla="*/ 123243 h 8668"/>
                <a:gd name="T18" fmla="*/ 74227 w 8292"/>
                <a:gd name="T19" fmla="*/ 122919 h 8668"/>
                <a:gd name="T20" fmla="*/ 70049 w 8292"/>
                <a:gd name="T21" fmla="*/ 125728 h 8668"/>
                <a:gd name="T22" fmla="*/ 648 w 8292"/>
                <a:gd name="T23" fmla="*/ 306055 h 8668"/>
                <a:gd name="T24" fmla="*/ 1873 w 8292"/>
                <a:gd name="T25" fmla="*/ 311062 h 8668"/>
                <a:gd name="T26" fmla="*/ 4754 w 8292"/>
                <a:gd name="T27" fmla="*/ 312178 h 8668"/>
                <a:gd name="T28" fmla="*/ 6915 w 8292"/>
                <a:gd name="T29" fmla="*/ 311530 h 8668"/>
                <a:gd name="T30" fmla="*/ 136533 w 8292"/>
                <a:gd name="T31" fmla="*/ 274686 h 8668"/>
                <a:gd name="T32" fmla="*/ 226066 w 8292"/>
                <a:gd name="T33" fmla="*/ 302274 h 8668"/>
                <a:gd name="T34" fmla="*/ 228875 w 8292"/>
                <a:gd name="T35" fmla="*/ 303138 h 8668"/>
                <a:gd name="T36" fmla="*/ 229847 w 8292"/>
                <a:gd name="T37" fmla="*/ 303030 h 8668"/>
                <a:gd name="T38" fmla="*/ 232693 w 8292"/>
                <a:gd name="T39" fmla="*/ 300401 h 8668"/>
                <a:gd name="T40" fmla="*/ 258263 w 8292"/>
                <a:gd name="T41" fmla="*/ 238239 h 8668"/>
                <a:gd name="T42" fmla="*/ 231468 w 8292"/>
                <a:gd name="T43" fmla="*/ 2305 h 8668"/>
                <a:gd name="T44" fmla="*/ 227506 w 8292"/>
                <a:gd name="T45" fmla="*/ 0 h 86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7" name="Google Shape;682;p35">
              <a:extLst>
                <a:ext uri="{FF2B5EF4-FFF2-40B4-BE49-F238E27FC236}">
                  <a16:creationId xmlns:a16="http://schemas.microsoft.com/office/drawing/2014/main" id="{80DA345B-BE3C-4C6B-9FFA-017CAD2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031" y="2844734"/>
              <a:ext cx="716879" cy="353487"/>
            </a:xfrm>
            <a:custGeom>
              <a:avLst/>
              <a:gdLst>
                <a:gd name="T0" fmla="*/ 281169 w 19905"/>
                <a:gd name="T1" fmla="*/ 0 h 9815"/>
                <a:gd name="T2" fmla="*/ 0 w 19905"/>
                <a:gd name="T3" fmla="*/ 99834 h 9815"/>
                <a:gd name="T4" fmla="*/ 393464 w 19905"/>
                <a:gd name="T5" fmla="*/ 353487 h 9815"/>
                <a:gd name="T6" fmla="*/ 716879 w 19905"/>
                <a:gd name="T7" fmla="*/ 221528 h 9815"/>
                <a:gd name="T8" fmla="*/ 281169 w 19905"/>
                <a:gd name="T9" fmla="*/ 0 h 9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8" name="Google Shape;683;p35">
              <a:extLst>
                <a:ext uri="{FF2B5EF4-FFF2-40B4-BE49-F238E27FC236}">
                  <a16:creationId xmlns:a16="http://schemas.microsoft.com/office/drawing/2014/main" id="{E558791B-3BA3-4314-9201-48D539D6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93" y="2840232"/>
              <a:ext cx="726062" cy="362527"/>
            </a:xfrm>
            <a:custGeom>
              <a:avLst/>
              <a:gdLst>
                <a:gd name="T0" fmla="*/ 285347 w 20160"/>
                <a:gd name="T1" fmla="*/ 9400 h 10066"/>
                <a:gd name="T2" fmla="*/ 710756 w 20160"/>
                <a:gd name="T3" fmla="*/ 225562 h 10066"/>
                <a:gd name="T4" fmla="*/ 398362 w 20160"/>
                <a:gd name="T5" fmla="*/ 352947 h 10066"/>
                <a:gd name="T6" fmla="*/ 14694 w 20160"/>
                <a:gd name="T7" fmla="*/ 105488 h 10066"/>
                <a:gd name="T8" fmla="*/ 285347 w 20160"/>
                <a:gd name="T9" fmla="*/ 9400 h 10066"/>
                <a:gd name="T10" fmla="*/ 285599 w 20160"/>
                <a:gd name="T11" fmla="*/ 36 h 10066"/>
                <a:gd name="T12" fmla="*/ 284230 w 20160"/>
                <a:gd name="T13" fmla="*/ 252 h 10066"/>
                <a:gd name="T14" fmla="*/ 3025 w 20160"/>
                <a:gd name="T15" fmla="*/ 100230 h 10066"/>
                <a:gd name="T16" fmla="*/ 144 w 20160"/>
                <a:gd name="T17" fmla="*/ 103867 h 10066"/>
                <a:gd name="T18" fmla="*/ 2161 w 20160"/>
                <a:gd name="T19" fmla="*/ 108117 h 10066"/>
                <a:gd name="T20" fmla="*/ 395480 w 20160"/>
                <a:gd name="T21" fmla="*/ 361735 h 10066"/>
                <a:gd name="T22" fmla="*/ 398002 w 20160"/>
                <a:gd name="T23" fmla="*/ 362491 h 10066"/>
                <a:gd name="T24" fmla="*/ 399622 w 20160"/>
                <a:gd name="T25" fmla="*/ 362095 h 10066"/>
                <a:gd name="T26" fmla="*/ 723145 w 20160"/>
                <a:gd name="T27" fmla="*/ 230172 h 10066"/>
                <a:gd name="T28" fmla="*/ 725918 w 20160"/>
                <a:gd name="T29" fmla="*/ 226138 h 10066"/>
                <a:gd name="T30" fmla="*/ 723541 w 20160"/>
                <a:gd name="T31" fmla="*/ 222032 h 10066"/>
                <a:gd name="T32" fmla="*/ 287724 w 20160"/>
                <a:gd name="T33" fmla="*/ 468 h 10066"/>
                <a:gd name="T34" fmla="*/ 285599 w 20160"/>
                <a:gd name="T35" fmla="*/ 36 h 100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39" name="Google Shape;684;p35">
              <a:extLst>
                <a:ext uri="{FF2B5EF4-FFF2-40B4-BE49-F238E27FC236}">
                  <a16:creationId xmlns:a16="http://schemas.microsoft.com/office/drawing/2014/main" id="{43C40D76-8EB1-49FA-B68B-DA4A6CD4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33" y="2889536"/>
              <a:ext cx="161779" cy="59857"/>
            </a:xfrm>
            <a:custGeom>
              <a:avLst/>
              <a:gdLst>
                <a:gd name="T0" fmla="*/ 159330 w 4492"/>
                <a:gd name="T1" fmla="*/ 0 h 1662"/>
                <a:gd name="T2" fmla="*/ 158538 w 4492"/>
                <a:gd name="T3" fmla="*/ 180 h 1662"/>
                <a:gd name="T4" fmla="*/ 1765 w 4492"/>
                <a:gd name="T5" fmla="*/ 55427 h 1662"/>
                <a:gd name="T6" fmla="*/ 396 w 4492"/>
                <a:gd name="T7" fmla="*/ 58308 h 1662"/>
                <a:gd name="T8" fmla="*/ 2521 w 4492"/>
                <a:gd name="T9" fmla="*/ 59821 h 1662"/>
                <a:gd name="T10" fmla="*/ 3277 w 4492"/>
                <a:gd name="T11" fmla="*/ 59713 h 1662"/>
                <a:gd name="T12" fmla="*/ 160050 w 4492"/>
                <a:gd name="T13" fmla="*/ 4322 h 1662"/>
                <a:gd name="T14" fmla="*/ 161383 w 4492"/>
                <a:gd name="T15" fmla="*/ 1441 h 1662"/>
                <a:gd name="T16" fmla="*/ 159330 w 4492"/>
                <a:gd name="T17" fmla="*/ 0 h 16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0" name="Google Shape;685;p35">
              <a:extLst>
                <a:ext uri="{FF2B5EF4-FFF2-40B4-BE49-F238E27FC236}">
                  <a16:creationId xmlns:a16="http://schemas.microsoft.com/office/drawing/2014/main" id="{6E18B78D-5752-4559-BCE5-CCD6EBE3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159" y="2963295"/>
              <a:ext cx="518544" cy="182776"/>
            </a:xfrm>
            <a:custGeom>
              <a:avLst/>
              <a:gdLst>
                <a:gd name="T0" fmla="*/ 2521 w 14398"/>
                <a:gd name="T1" fmla="*/ 0 h 5075"/>
                <a:gd name="T2" fmla="*/ 648 w 14398"/>
                <a:gd name="T3" fmla="*/ 1116 h 5075"/>
                <a:gd name="T4" fmla="*/ 1405 w 14398"/>
                <a:gd name="T5" fmla="*/ 4106 h 5075"/>
                <a:gd name="T6" fmla="*/ 284230 w 14398"/>
                <a:gd name="T7" fmla="*/ 182416 h 5075"/>
                <a:gd name="T8" fmla="*/ 285347 w 14398"/>
                <a:gd name="T9" fmla="*/ 182776 h 5075"/>
                <a:gd name="T10" fmla="*/ 286247 w 14398"/>
                <a:gd name="T11" fmla="*/ 182668 h 5075"/>
                <a:gd name="T12" fmla="*/ 516815 w 14398"/>
                <a:gd name="T13" fmla="*/ 93459 h 5075"/>
                <a:gd name="T14" fmla="*/ 518040 w 14398"/>
                <a:gd name="T15" fmla="*/ 90578 h 5075"/>
                <a:gd name="T16" fmla="*/ 515915 w 14398"/>
                <a:gd name="T17" fmla="*/ 89209 h 5075"/>
                <a:gd name="T18" fmla="*/ 515159 w 14398"/>
                <a:gd name="T19" fmla="*/ 89317 h 5075"/>
                <a:gd name="T20" fmla="*/ 285599 w 14398"/>
                <a:gd name="T21" fmla="*/ 178022 h 5075"/>
                <a:gd name="T22" fmla="*/ 3782 w 14398"/>
                <a:gd name="T23" fmla="*/ 360 h 5075"/>
                <a:gd name="T24" fmla="*/ 2521 w 14398"/>
                <a:gd name="T25" fmla="*/ 0 h 5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1" name="Google Shape;686;p35">
              <a:extLst>
                <a:ext uri="{FF2B5EF4-FFF2-40B4-BE49-F238E27FC236}">
                  <a16:creationId xmlns:a16="http://schemas.microsoft.com/office/drawing/2014/main" id="{4E38305A-BA1B-46E1-B825-C4C217864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197" y="2772164"/>
              <a:ext cx="640959" cy="186666"/>
            </a:xfrm>
            <a:custGeom>
              <a:avLst/>
              <a:gdLst>
                <a:gd name="T0" fmla="*/ 618378 w 17797"/>
                <a:gd name="T1" fmla="*/ 0 h 5183"/>
                <a:gd name="T2" fmla="*/ 260497 w 17797"/>
                <a:gd name="T3" fmla="*/ 103399 h 5183"/>
                <a:gd name="T4" fmla="*/ 214001 w 17797"/>
                <a:gd name="T5" fmla="*/ 111683 h 5183"/>
                <a:gd name="T6" fmla="*/ 96268 w 17797"/>
                <a:gd name="T7" fmla="*/ 53626 h 5183"/>
                <a:gd name="T8" fmla="*/ 65439 w 17797"/>
                <a:gd name="T9" fmla="*/ 43830 h 5183"/>
                <a:gd name="T10" fmla="*/ 26579 w 17797"/>
                <a:gd name="T11" fmla="*/ 53626 h 5183"/>
                <a:gd name="T12" fmla="*/ 28200 w 17797"/>
                <a:gd name="T13" fmla="*/ 106641 h 5183"/>
                <a:gd name="T14" fmla="*/ 36663 w 17797"/>
                <a:gd name="T15" fmla="*/ 106641 h 5183"/>
                <a:gd name="T16" fmla="*/ 92847 w 17797"/>
                <a:gd name="T17" fmla="*/ 131599 h 5183"/>
                <a:gd name="T18" fmla="*/ 147625 w 17797"/>
                <a:gd name="T19" fmla="*/ 181336 h 5183"/>
                <a:gd name="T20" fmla="*/ 179967 w 17797"/>
                <a:gd name="T21" fmla="*/ 186630 h 5183"/>
                <a:gd name="T22" fmla="*/ 228947 w 17797"/>
                <a:gd name="T23" fmla="*/ 181336 h 5183"/>
                <a:gd name="T24" fmla="*/ 631019 w 17797"/>
                <a:gd name="T25" fmla="*/ 153892 h 5183"/>
                <a:gd name="T26" fmla="*/ 618378 w 17797"/>
                <a:gd name="T27" fmla="*/ 0 h 5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2" name="Google Shape;687;p35">
              <a:extLst>
                <a:ext uri="{FF2B5EF4-FFF2-40B4-BE49-F238E27FC236}">
                  <a16:creationId xmlns:a16="http://schemas.microsoft.com/office/drawing/2014/main" id="{472FD5F4-32E1-4CC0-8BB4-E8E536CB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87" y="2767734"/>
              <a:ext cx="641679" cy="195525"/>
            </a:xfrm>
            <a:custGeom>
              <a:avLst/>
              <a:gdLst>
                <a:gd name="T0" fmla="*/ 611354 w 17817"/>
                <a:gd name="T1" fmla="*/ 10084 h 5429"/>
                <a:gd name="T2" fmla="*/ 623491 w 17817"/>
                <a:gd name="T3" fmla="*/ 154072 h 5429"/>
                <a:gd name="T4" fmla="*/ 224301 w 17817"/>
                <a:gd name="T5" fmla="*/ 181371 h 5429"/>
                <a:gd name="T6" fmla="*/ 223185 w 17817"/>
                <a:gd name="T7" fmla="*/ 181623 h 5429"/>
                <a:gd name="T8" fmla="*/ 175933 w 17817"/>
                <a:gd name="T9" fmla="*/ 186593 h 5429"/>
                <a:gd name="T10" fmla="*/ 145465 w 17817"/>
                <a:gd name="T11" fmla="*/ 181767 h 5429"/>
                <a:gd name="T12" fmla="*/ 120182 w 17817"/>
                <a:gd name="T13" fmla="*/ 161059 h 5429"/>
                <a:gd name="T14" fmla="*/ 91838 w 17817"/>
                <a:gd name="T15" fmla="*/ 132643 h 5429"/>
                <a:gd name="T16" fmla="*/ 31477 w 17817"/>
                <a:gd name="T17" fmla="*/ 106676 h 5429"/>
                <a:gd name="T18" fmla="*/ 24310 w 17817"/>
                <a:gd name="T19" fmla="*/ 106676 h 5429"/>
                <a:gd name="T20" fmla="*/ 12029 w 17817"/>
                <a:gd name="T21" fmla="*/ 96664 h 5429"/>
                <a:gd name="T22" fmla="*/ 24418 w 17817"/>
                <a:gd name="T23" fmla="*/ 62090 h 5429"/>
                <a:gd name="T24" fmla="*/ 61622 w 17817"/>
                <a:gd name="T25" fmla="*/ 52654 h 5429"/>
                <a:gd name="T26" fmla="*/ 89713 w 17817"/>
                <a:gd name="T27" fmla="*/ 61586 h 5429"/>
                <a:gd name="T28" fmla="*/ 208383 w 17817"/>
                <a:gd name="T29" fmla="*/ 120218 h 5429"/>
                <a:gd name="T30" fmla="*/ 210508 w 17817"/>
                <a:gd name="T31" fmla="*/ 120614 h 5429"/>
                <a:gd name="T32" fmla="*/ 257651 w 17817"/>
                <a:gd name="T33" fmla="*/ 112186 h 5429"/>
                <a:gd name="T34" fmla="*/ 611354 w 17817"/>
                <a:gd name="T35" fmla="*/ 10084 h 5429"/>
                <a:gd name="T36" fmla="*/ 614380 w 17817"/>
                <a:gd name="T37" fmla="*/ 0 h 5429"/>
                <a:gd name="T38" fmla="*/ 613263 w 17817"/>
                <a:gd name="T39" fmla="*/ 180 h 5429"/>
                <a:gd name="T40" fmla="*/ 255634 w 17817"/>
                <a:gd name="T41" fmla="*/ 103435 h 5429"/>
                <a:gd name="T42" fmla="*/ 210868 w 17817"/>
                <a:gd name="T43" fmla="*/ 111610 h 5429"/>
                <a:gd name="T44" fmla="*/ 94972 w 17817"/>
                <a:gd name="T45" fmla="*/ 54455 h 5429"/>
                <a:gd name="T46" fmla="*/ 61370 w 17817"/>
                <a:gd name="T47" fmla="*/ 43830 h 5429"/>
                <a:gd name="T48" fmla="*/ 20817 w 17817"/>
                <a:gd name="T49" fmla="*/ 53950 h 5429"/>
                <a:gd name="T50" fmla="*/ 3385 w 17817"/>
                <a:gd name="T51" fmla="*/ 98537 h 5429"/>
                <a:gd name="T52" fmla="*/ 24310 w 17817"/>
                <a:gd name="T53" fmla="*/ 115608 h 5429"/>
                <a:gd name="T54" fmla="*/ 28956 w 17817"/>
                <a:gd name="T55" fmla="*/ 115608 h 5429"/>
                <a:gd name="T56" fmla="*/ 33422 w 17817"/>
                <a:gd name="T57" fmla="*/ 115572 h 5429"/>
                <a:gd name="T58" fmla="*/ 86076 w 17817"/>
                <a:gd name="T59" fmla="*/ 139414 h 5429"/>
                <a:gd name="T60" fmla="*/ 113411 w 17817"/>
                <a:gd name="T61" fmla="*/ 166821 h 5429"/>
                <a:gd name="T62" fmla="*/ 141971 w 17817"/>
                <a:gd name="T63" fmla="*/ 189907 h 5429"/>
                <a:gd name="T64" fmla="*/ 176041 w 17817"/>
                <a:gd name="T65" fmla="*/ 195525 h 5429"/>
                <a:gd name="T66" fmla="*/ 224697 w 17817"/>
                <a:gd name="T67" fmla="*/ 190375 h 5429"/>
                <a:gd name="T68" fmla="*/ 225778 w 17817"/>
                <a:gd name="T69" fmla="*/ 190159 h 5429"/>
                <a:gd name="T70" fmla="*/ 627381 w 17817"/>
                <a:gd name="T71" fmla="*/ 162715 h 5429"/>
                <a:gd name="T72" fmla="*/ 631523 w 17817"/>
                <a:gd name="T73" fmla="*/ 159330 h 5429"/>
                <a:gd name="T74" fmla="*/ 618737 w 17817"/>
                <a:gd name="T75" fmla="*/ 3349 h 5429"/>
                <a:gd name="T76" fmla="*/ 616613 w 17817"/>
                <a:gd name="T77" fmla="*/ 576 h 5429"/>
                <a:gd name="T78" fmla="*/ 614380 w 17817"/>
                <a:gd name="T79" fmla="*/ 0 h 5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3" name="Google Shape;688;p35">
              <a:extLst>
                <a:ext uri="{FF2B5EF4-FFF2-40B4-BE49-F238E27FC236}">
                  <a16:creationId xmlns:a16="http://schemas.microsoft.com/office/drawing/2014/main" id="{1ED75190-3A59-463E-8915-D37F433F2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59" y="2821900"/>
              <a:ext cx="385216" cy="125332"/>
            </a:xfrm>
            <a:custGeom>
              <a:avLst/>
              <a:gdLst>
                <a:gd name="T0" fmla="*/ 376825 w 10696"/>
                <a:gd name="T1" fmla="*/ 36 h 3480"/>
                <a:gd name="T2" fmla="*/ 36 w 10696"/>
                <a:gd name="T3" fmla="*/ 125332 h 3480"/>
                <a:gd name="T4" fmla="*/ 379418 w 10696"/>
                <a:gd name="T5" fmla="*/ 99905 h 3480"/>
                <a:gd name="T6" fmla="*/ 376825 w 10696"/>
                <a:gd name="T7" fmla="*/ 36 h 3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4" name="Google Shape;689;p35">
              <a:extLst>
                <a:ext uri="{FF2B5EF4-FFF2-40B4-BE49-F238E27FC236}">
                  <a16:creationId xmlns:a16="http://schemas.microsoft.com/office/drawing/2014/main" id="{ECFD45B6-3A33-4E3F-95C3-09D66057B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425" y="2880532"/>
              <a:ext cx="56976" cy="59605"/>
            </a:xfrm>
            <a:custGeom>
              <a:avLst/>
              <a:gdLst>
                <a:gd name="T0" fmla="*/ 50313 w 1582"/>
                <a:gd name="T1" fmla="*/ 36 h 1655"/>
                <a:gd name="T2" fmla="*/ 5438 w 1582"/>
                <a:gd name="T3" fmla="*/ 43146 h 1655"/>
                <a:gd name="T4" fmla="*/ 8932 w 1582"/>
                <a:gd name="T5" fmla="*/ 59569 h 1655"/>
                <a:gd name="T6" fmla="*/ 22077 w 1582"/>
                <a:gd name="T7" fmla="*/ 54779 h 1655"/>
                <a:gd name="T8" fmla="*/ 56940 w 1582"/>
                <a:gd name="T9" fmla="*/ 26615 h 1655"/>
                <a:gd name="T10" fmla="*/ 50313 w 1582"/>
                <a:gd name="T11" fmla="*/ 36 h 1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5" name="Google Shape;690;p35">
              <a:extLst>
                <a:ext uri="{FF2B5EF4-FFF2-40B4-BE49-F238E27FC236}">
                  <a16:creationId xmlns:a16="http://schemas.microsoft.com/office/drawing/2014/main" id="{1537B88B-D525-4883-9D9B-5DEDD247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580" y="2876067"/>
              <a:ext cx="64575" cy="68537"/>
            </a:xfrm>
            <a:custGeom>
              <a:avLst/>
              <a:gdLst>
                <a:gd name="T0" fmla="*/ 50241 w 1793"/>
                <a:gd name="T1" fmla="*/ 11525 h 1903"/>
                <a:gd name="T2" fmla="*/ 54779 w 1793"/>
                <a:gd name="T3" fmla="*/ 29316 h 1903"/>
                <a:gd name="T4" fmla="*/ 22329 w 1793"/>
                <a:gd name="T5" fmla="*/ 55608 h 1903"/>
                <a:gd name="T6" fmla="*/ 11525 w 1793"/>
                <a:gd name="T7" fmla="*/ 59605 h 1903"/>
                <a:gd name="T8" fmla="*/ 10300 w 1793"/>
                <a:gd name="T9" fmla="*/ 59389 h 1903"/>
                <a:gd name="T10" fmla="*/ 12425 w 1793"/>
                <a:gd name="T11" fmla="*/ 49377 h 1903"/>
                <a:gd name="T12" fmla="*/ 50241 w 1793"/>
                <a:gd name="T13" fmla="*/ 11525 h 1903"/>
                <a:gd name="T14" fmla="*/ 53086 w 1793"/>
                <a:gd name="T15" fmla="*/ 0 h 1903"/>
                <a:gd name="T16" fmla="*/ 50889 w 1793"/>
                <a:gd name="T17" fmla="*/ 612 h 1903"/>
                <a:gd name="T18" fmla="*/ 4286 w 1793"/>
                <a:gd name="T19" fmla="*/ 45847 h 1903"/>
                <a:gd name="T20" fmla="*/ 4790 w 1793"/>
                <a:gd name="T21" fmla="*/ 66412 h 1903"/>
                <a:gd name="T22" fmla="*/ 11813 w 1793"/>
                <a:gd name="T23" fmla="*/ 68501 h 1903"/>
                <a:gd name="T24" fmla="*/ 27588 w 1793"/>
                <a:gd name="T25" fmla="*/ 62775 h 1903"/>
                <a:gd name="T26" fmla="*/ 62666 w 1793"/>
                <a:gd name="T27" fmla="*/ 34431 h 1903"/>
                <a:gd name="T28" fmla="*/ 64179 w 1793"/>
                <a:gd name="T29" fmla="*/ 29929 h 1903"/>
                <a:gd name="T30" fmla="*/ 57552 w 1793"/>
                <a:gd name="T31" fmla="*/ 3385 h 1903"/>
                <a:gd name="T32" fmla="*/ 54887 w 1793"/>
                <a:gd name="T33" fmla="*/ 360 h 1903"/>
                <a:gd name="T34" fmla="*/ 53086 w 1793"/>
                <a:gd name="T35" fmla="*/ 0 h 19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6" name="Google Shape;691;p35">
              <a:extLst>
                <a:ext uri="{FF2B5EF4-FFF2-40B4-BE49-F238E27FC236}">
                  <a16:creationId xmlns:a16="http://schemas.microsoft.com/office/drawing/2014/main" id="{AB6DB30E-5439-4AC3-8804-E5042E18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33" y="2863894"/>
              <a:ext cx="43290" cy="96772"/>
            </a:xfrm>
            <a:custGeom>
              <a:avLst/>
              <a:gdLst>
                <a:gd name="T0" fmla="*/ 21573 w 1202"/>
                <a:gd name="T1" fmla="*/ 0 h 2687"/>
                <a:gd name="T2" fmla="*/ 3421 w 1202"/>
                <a:gd name="T3" fmla="*/ 39868 h 2687"/>
                <a:gd name="T4" fmla="*/ 36555 w 1202"/>
                <a:gd name="T5" fmla="*/ 96772 h 2687"/>
                <a:gd name="T6" fmla="*/ 39869 w 1202"/>
                <a:gd name="T7" fmla="*/ 92990 h 2687"/>
                <a:gd name="T8" fmla="*/ 21573 w 1202"/>
                <a:gd name="T9" fmla="*/ 0 h 2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7" name="Google Shape;692;p35">
              <a:extLst>
                <a:ext uri="{FF2B5EF4-FFF2-40B4-BE49-F238E27FC236}">
                  <a16:creationId xmlns:a16="http://schemas.microsoft.com/office/drawing/2014/main" id="{47BD4418-7815-47AD-AB5F-D32DCD95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279" y="2859428"/>
              <a:ext cx="52438" cy="105740"/>
            </a:xfrm>
            <a:custGeom>
              <a:avLst/>
              <a:gdLst>
                <a:gd name="T0" fmla="*/ 23842 w 1456"/>
                <a:gd name="T1" fmla="*/ 11885 h 2936"/>
                <a:gd name="T2" fmla="*/ 40265 w 1456"/>
                <a:gd name="T3" fmla="*/ 96304 h 2936"/>
                <a:gd name="T4" fmla="*/ 12569 w 1456"/>
                <a:gd name="T5" fmla="*/ 43794 h 2936"/>
                <a:gd name="T6" fmla="*/ 23842 w 1456"/>
                <a:gd name="T7" fmla="*/ 11885 h 2936"/>
                <a:gd name="T8" fmla="*/ 26471 w 1456"/>
                <a:gd name="T9" fmla="*/ 36 h 2936"/>
                <a:gd name="T10" fmla="*/ 24310 w 1456"/>
                <a:gd name="T11" fmla="*/ 576 h 2936"/>
                <a:gd name="T12" fmla="*/ 3674 w 1456"/>
                <a:gd name="T13" fmla="*/ 44839 h 2936"/>
                <a:gd name="T14" fmla="*/ 41021 w 1456"/>
                <a:gd name="T15" fmla="*/ 105740 h 2936"/>
                <a:gd name="T16" fmla="*/ 41273 w 1456"/>
                <a:gd name="T17" fmla="*/ 105740 h 2936"/>
                <a:gd name="T18" fmla="*/ 49017 w 1456"/>
                <a:gd name="T19" fmla="*/ 98321 h 2936"/>
                <a:gd name="T20" fmla="*/ 30721 w 1456"/>
                <a:gd name="T21" fmla="*/ 3349 h 2936"/>
                <a:gd name="T22" fmla="*/ 28092 w 1456"/>
                <a:gd name="T23" fmla="*/ 360 h 2936"/>
                <a:gd name="T24" fmla="*/ 26471 w 1456"/>
                <a:gd name="T25" fmla="*/ 3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8" name="Google Shape;693;p35">
              <a:extLst>
                <a:ext uri="{FF2B5EF4-FFF2-40B4-BE49-F238E27FC236}">
                  <a16:creationId xmlns:a16="http://schemas.microsoft.com/office/drawing/2014/main" id="{D78E94AA-3A45-45CD-BD73-C89198593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702" y="2839079"/>
              <a:ext cx="56436" cy="119462"/>
            </a:xfrm>
            <a:custGeom>
              <a:avLst/>
              <a:gdLst>
                <a:gd name="T0" fmla="*/ 51502 w 1567"/>
                <a:gd name="T1" fmla="*/ 0 h 3317"/>
                <a:gd name="T2" fmla="*/ 9904 w 1567"/>
                <a:gd name="T3" fmla="*/ 24814 h 3317"/>
                <a:gd name="T4" fmla="*/ 28200 w 1567"/>
                <a:gd name="T5" fmla="*/ 117805 h 3317"/>
                <a:gd name="T6" fmla="*/ 35871 w 1567"/>
                <a:gd name="T7" fmla="*/ 119426 h 3317"/>
                <a:gd name="T8" fmla="*/ 53159 w 1567"/>
                <a:gd name="T9" fmla="*/ 104516 h 3317"/>
                <a:gd name="T10" fmla="*/ 51502 w 1567"/>
                <a:gd name="T11" fmla="*/ 0 h 3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49" name="Google Shape;694;p35">
              <a:extLst>
                <a:ext uri="{FF2B5EF4-FFF2-40B4-BE49-F238E27FC236}">
                  <a16:creationId xmlns:a16="http://schemas.microsoft.com/office/drawing/2014/main" id="{2DB52951-72E6-41D6-A9A7-2CC54DA06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829" y="2834577"/>
              <a:ext cx="62702" cy="128466"/>
            </a:xfrm>
            <a:custGeom>
              <a:avLst/>
              <a:gdLst>
                <a:gd name="T0" fmla="*/ 49124 w 1741"/>
                <a:gd name="T1" fmla="*/ 10408 h 3567"/>
                <a:gd name="T2" fmla="*/ 50781 w 1741"/>
                <a:gd name="T3" fmla="*/ 107757 h 3567"/>
                <a:gd name="T4" fmla="*/ 42606 w 1741"/>
                <a:gd name="T5" fmla="*/ 118418 h 3567"/>
                <a:gd name="T6" fmla="*/ 37888 w 1741"/>
                <a:gd name="T7" fmla="*/ 119462 h 3567"/>
                <a:gd name="T8" fmla="*/ 31837 w 1741"/>
                <a:gd name="T9" fmla="*/ 118166 h 3567"/>
                <a:gd name="T10" fmla="*/ 21213 w 1741"/>
                <a:gd name="T11" fmla="*/ 94720 h 3567"/>
                <a:gd name="T12" fmla="*/ 15666 w 1741"/>
                <a:gd name="T13" fmla="*/ 31585 h 3567"/>
                <a:gd name="T14" fmla="*/ 49124 w 1741"/>
                <a:gd name="T15" fmla="*/ 10408 h 3567"/>
                <a:gd name="T16" fmla="*/ 53158 w 1741"/>
                <a:gd name="T17" fmla="*/ 36 h 3567"/>
                <a:gd name="T18" fmla="*/ 52150 w 1741"/>
                <a:gd name="T19" fmla="*/ 108 h 3567"/>
                <a:gd name="T20" fmla="*/ 8031 w 1741"/>
                <a:gd name="T21" fmla="*/ 27083 h 3567"/>
                <a:gd name="T22" fmla="*/ 13938 w 1741"/>
                <a:gd name="T23" fmla="*/ 101491 h 3567"/>
                <a:gd name="T24" fmla="*/ 28344 w 1741"/>
                <a:gd name="T25" fmla="*/ 126305 h 3567"/>
                <a:gd name="T26" fmla="*/ 37744 w 1741"/>
                <a:gd name="T27" fmla="*/ 128430 h 3567"/>
                <a:gd name="T28" fmla="*/ 46495 w 1741"/>
                <a:gd name="T29" fmla="*/ 126413 h 3567"/>
                <a:gd name="T30" fmla="*/ 59281 w 1741"/>
                <a:gd name="T31" fmla="*/ 110278 h 3567"/>
                <a:gd name="T32" fmla="*/ 57768 w 1741"/>
                <a:gd name="T33" fmla="*/ 4286 h 3567"/>
                <a:gd name="T34" fmla="*/ 55895 w 1741"/>
                <a:gd name="T35" fmla="*/ 864 h 3567"/>
                <a:gd name="T36" fmla="*/ 53158 w 1741"/>
                <a:gd name="T37" fmla="*/ 36 h 35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0" name="Google Shape;695;p35">
              <a:extLst>
                <a:ext uri="{FF2B5EF4-FFF2-40B4-BE49-F238E27FC236}">
                  <a16:creationId xmlns:a16="http://schemas.microsoft.com/office/drawing/2014/main" id="{5FD468D3-AE0F-4A74-BC71-90F73E2B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287" y="2822404"/>
              <a:ext cx="59677" cy="147013"/>
            </a:xfrm>
            <a:custGeom>
              <a:avLst/>
              <a:gdLst>
                <a:gd name="T0" fmla="*/ 59641 w 1657"/>
                <a:gd name="T1" fmla="*/ 36 h 4082"/>
                <a:gd name="T2" fmla="*/ 13290 w 1657"/>
                <a:gd name="T3" fmla="*/ 19916 h 4082"/>
                <a:gd name="T4" fmla="*/ 8283 w 1657"/>
                <a:gd name="T5" fmla="*/ 139342 h 4082"/>
                <a:gd name="T6" fmla="*/ 19628 w 1657"/>
                <a:gd name="T7" fmla="*/ 146977 h 4082"/>
                <a:gd name="T8" fmla="*/ 36447 w 1657"/>
                <a:gd name="T9" fmla="*/ 131094 h 4082"/>
                <a:gd name="T10" fmla="*/ 59641 w 1657"/>
                <a:gd name="T11" fmla="*/ 36 h 4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1" name="Google Shape;696;p35">
              <a:extLst>
                <a:ext uri="{FF2B5EF4-FFF2-40B4-BE49-F238E27FC236}">
                  <a16:creationId xmlns:a16="http://schemas.microsoft.com/office/drawing/2014/main" id="{C336A9A4-46A9-4AB2-AD8E-8984C2339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885" y="2818011"/>
              <a:ext cx="69689" cy="155909"/>
            </a:xfrm>
            <a:custGeom>
              <a:avLst/>
              <a:gdLst>
                <a:gd name="T0" fmla="*/ 59893 w 1935"/>
                <a:gd name="T1" fmla="*/ 9040 h 4329"/>
                <a:gd name="T2" fmla="*/ 59893 w 1935"/>
                <a:gd name="T3" fmla="*/ 9040 h 4329"/>
                <a:gd name="T4" fmla="*/ 37744 w 1935"/>
                <a:gd name="T5" fmla="*/ 133868 h 4329"/>
                <a:gd name="T6" fmla="*/ 25607 w 1935"/>
                <a:gd name="T7" fmla="*/ 146869 h 4329"/>
                <a:gd name="T8" fmla="*/ 24958 w 1935"/>
                <a:gd name="T9" fmla="*/ 146905 h 4329"/>
                <a:gd name="T10" fmla="*/ 17431 w 1935"/>
                <a:gd name="T11" fmla="*/ 141503 h 4329"/>
                <a:gd name="T12" fmla="*/ 22942 w 1935"/>
                <a:gd name="T13" fmla="*/ 25463 h 4329"/>
                <a:gd name="T14" fmla="*/ 59893 w 1935"/>
                <a:gd name="T15" fmla="*/ 9040 h 4329"/>
                <a:gd name="T16" fmla="*/ 65043 w 1935"/>
                <a:gd name="T17" fmla="*/ 36 h 4329"/>
                <a:gd name="T18" fmla="*/ 14334 w 1935"/>
                <a:gd name="T19" fmla="*/ 23230 h 4329"/>
                <a:gd name="T20" fmla="*/ 9940 w 1935"/>
                <a:gd name="T21" fmla="*/ 146113 h 4329"/>
                <a:gd name="T22" fmla="*/ 24958 w 1935"/>
                <a:gd name="T23" fmla="*/ 155909 h 4329"/>
                <a:gd name="T24" fmla="*/ 26363 w 1935"/>
                <a:gd name="T25" fmla="*/ 155765 h 4329"/>
                <a:gd name="T26" fmla="*/ 46027 w 1935"/>
                <a:gd name="T27" fmla="*/ 137109 h 4329"/>
                <a:gd name="T28" fmla="*/ 69545 w 1935"/>
                <a:gd name="T29" fmla="*/ 5042 h 4329"/>
                <a:gd name="T30" fmla="*/ 68464 w 1935"/>
                <a:gd name="T31" fmla="*/ 1549 h 4329"/>
                <a:gd name="T32" fmla="*/ 65043 w 1935"/>
                <a:gd name="T33" fmla="*/ 36 h 43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2" name="Google Shape;697;p35">
              <a:extLst>
                <a:ext uri="{FF2B5EF4-FFF2-40B4-BE49-F238E27FC236}">
                  <a16:creationId xmlns:a16="http://schemas.microsoft.com/office/drawing/2014/main" id="{67790DB0-751E-4448-B4F0-F59D1B25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11" y="2667793"/>
              <a:ext cx="96268" cy="352587"/>
            </a:xfrm>
            <a:custGeom>
              <a:avLst/>
              <a:gdLst>
                <a:gd name="T0" fmla="*/ 68068 w 2673"/>
                <a:gd name="T1" fmla="*/ 0 h 9790"/>
                <a:gd name="T2" fmla="*/ 36 w 2673"/>
                <a:gd name="T3" fmla="*/ 310377 h 9790"/>
                <a:gd name="T4" fmla="*/ 10660 w 2673"/>
                <a:gd name="T5" fmla="*/ 349994 h 9790"/>
                <a:gd name="T6" fmla="*/ 14118 w 2673"/>
                <a:gd name="T7" fmla="*/ 352587 h 9790"/>
                <a:gd name="T8" fmla="*/ 16675 w 2673"/>
                <a:gd name="T9" fmla="*/ 351507 h 9790"/>
                <a:gd name="T10" fmla="*/ 46531 w 2673"/>
                <a:gd name="T11" fmla="*/ 321902 h 9790"/>
                <a:gd name="T12" fmla="*/ 96268 w 2673"/>
                <a:gd name="T13" fmla="*/ 8391 h 9790"/>
                <a:gd name="T14" fmla="*/ 68068 w 2673"/>
                <a:gd name="T15" fmla="*/ 0 h 97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3" name="Google Shape;698;p35">
              <a:extLst>
                <a:ext uri="{FF2B5EF4-FFF2-40B4-BE49-F238E27FC236}">
                  <a16:creationId xmlns:a16="http://schemas.microsoft.com/office/drawing/2014/main" id="{7BB00270-B455-44F4-B366-D72BF2EA3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408" y="2656592"/>
              <a:ext cx="22978" cy="17503"/>
            </a:xfrm>
            <a:custGeom>
              <a:avLst/>
              <a:gdLst>
                <a:gd name="T0" fmla="*/ 12497 w 638"/>
                <a:gd name="T1" fmla="*/ 0 h 486"/>
                <a:gd name="T2" fmla="*/ 0 w 638"/>
                <a:gd name="T3" fmla="*/ 10840 h 486"/>
                <a:gd name="T4" fmla="*/ 22942 w 638"/>
                <a:gd name="T5" fmla="*/ 17503 h 486"/>
                <a:gd name="T6" fmla="*/ 12497 w 638"/>
                <a:gd name="T7" fmla="*/ 0 h 4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4" name="Google Shape;699;p35">
              <a:extLst>
                <a:ext uri="{FF2B5EF4-FFF2-40B4-BE49-F238E27FC236}">
                  <a16:creationId xmlns:a16="http://schemas.microsoft.com/office/drawing/2014/main" id="{00EA1620-DE39-483C-8046-6EB297BF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734" y="2918636"/>
              <a:ext cx="207410" cy="78333"/>
            </a:xfrm>
            <a:custGeom>
              <a:avLst/>
              <a:gdLst>
                <a:gd name="T0" fmla="*/ 127817 w 5759"/>
                <a:gd name="T1" fmla="*/ 36 h 2175"/>
                <a:gd name="T2" fmla="*/ 59785 w 5759"/>
                <a:gd name="T3" fmla="*/ 28200 h 2175"/>
                <a:gd name="T4" fmla="*/ 3277 w 5759"/>
                <a:gd name="T5" fmla="*/ 66412 h 2175"/>
                <a:gd name="T6" fmla="*/ 14982 w 5759"/>
                <a:gd name="T7" fmla="*/ 78297 h 2175"/>
                <a:gd name="T8" fmla="*/ 41525 w 5759"/>
                <a:gd name="T9" fmla="*/ 71454 h 2175"/>
                <a:gd name="T10" fmla="*/ 132715 w 5759"/>
                <a:gd name="T11" fmla="*/ 49773 h 2175"/>
                <a:gd name="T12" fmla="*/ 207410 w 5759"/>
                <a:gd name="T13" fmla="*/ 6663 h 2175"/>
                <a:gd name="T14" fmla="*/ 127817 w 5759"/>
                <a:gd name="T15" fmla="*/ 36 h 2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5" name="Google Shape;700;p35">
              <a:extLst>
                <a:ext uri="{FF2B5EF4-FFF2-40B4-BE49-F238E27FC236}">
                  <a16:creationId xmlns:a16="http://schemas.microsoft.com/office/drawing/2014/main" id="{64F1D2C8-D740-487E-9506-46DE0C861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376" y="2914206"/>
              <a:ext cx="216774" cy="87156"/>
            </a:xfrm>
            <a:custGeom>
              <a:avLst/>
              <a:gdLst>
                <a:gd name="T0" fmla="*/ 132139 w 6019"/>
                <a:gd name="T1" fmla="*/ 0 h 2420"/>
                <a:gd name="T2" fmla="*/ 130554 w 6019"/>
                <a:gd name="T3" fmla="*/ 288 h 2420"/>
                <a:gd name="T4" fmla="*/ 62270 w 6019"/>
                <a:gd name="T5" fmla="*/ 28632 h 2420"/>
                <a:gd name="T6" fmla="*/ 43866 w 6019"/>
                <a:gd name="T7" fmla="*/ 36267 h 2420"/>
                <a:gd name="T8" fmla="*/ 3277 w 6019"/>
                <a:gd name="T9" fmla="*/ 71598 h 2420"/>
                <a:gd name="T10" fmla="*/ 11021 w 6019"/>
                <a:gd name="T11" fmla="*/ 85031 h 2420"/>
                <a:gd name="T12" fmla="*/ 19304 w 6019"/>
                <a:gd name="T13" fmla="*/ 87156 h 2420"/>
                <a:gd name="T14" fmla="*/ 40445 w 6019"/>
                <a:gd name="T15" fmla="*/ 82258 h 2420"/>
                <a:gd name="T16" fmla="*/ 55247 w 6019"/>
                <a:gd name="T17" fmla="*/ 77612 h 2420"/>
                <a:gd name="T18" fmla="*/ 137721 w 6019"/>
                <a:gd name="T19" fmla="*/ 58704 h 2420"/>
                <a:gd name="T20" fmla="*/ 215153 w 6019"/>
                <a:gd name="T21" fmla="*/ 14118 h 2420"/>
                <a:gd name="T22" fmla="*/ 214757 w 6019"/>
                <a:gd name="T23" fmla="*/ 7707 h 2420"/>
                <a:gd name="T24" fmla="*/ 211840 w 6019"/>
                <a:gd name="T25" fmla="*/ 6627 h 2420"/>
                <a:gd name="T26" fmla="*/ 208383 w 6019"/>
                <a:gd name="T27" fmla="*/ 8211 h 2420"/>
                <a:gd name="T28" fmla="*/ 136569 w 6019"/>
                <a:gd name="T29" fmla="*/ 49809 h 2420"/>
                <a:gd name="T30" fmla="*/ 52474 w 6019"/>
                <a:gd name="T31" fmla="*/ 69113 h 2420"/>
                <a:gd name="T32" fmla="*/ 37708 w 6019"/>
                <a:gd name="T33" fmla="*/ 73758 h 2420"/>
                <a:gd name="T34" fmla="*/ 19340 w 6019"/>
                <a:gd name="T35" fmla="*/ 78188 h 2420"/>
                <a:gd name="T36" fmla="*/ 15667 w 6019"/>
                <a:gd name="T37" fmla="*/ 77396 h 2420"/>
                <a:gd name="T38" fmla="*/ 12029 w 6019"/>
                <a:gd name="T39" fmla="*/ 69977 h 2420"/>
                <a:gd name="T40" fmla="*/ 47108 w 6019"/>
                <a:gd name="T41" fmla="*/ 44550 h 2420"/>
                <a:gd name="T42" fmla="*/ 65907 w 6019"/>
                <a:gd name="T43" fmla="*/ 36771 h 2420"/>
                <a:gd name="T44" fmla="*/ 133832 w 6019"/>
                <a:gd name="T45" fmla="*/ 8572 h 2420"/>
                <a:gd name="T46" fmla="*/ 136317 w 6019"/>
                <a:gd name="T47" fmla="*/ 2845 h 2420"/>
                <a:gd name="T48" fmla="*/ 132139 w 6019"/>
                <a:gd name="T49" fmla="*/ 0 h 2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6" name="Google Shape;701;p35">
              <a:extLst>
                <a:ext uri="{FF2B5EF4-FFF2-40B4-BE49-F238E27FC236}">
                  <a16:creationId xmlns:a16="http://schemas.microsoft.com/office/drawing/2014/main" id="{CA4571A5-E360-4E77-B8CE-96EE9139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415" y="2359758"/>
              <a:ext cx="454905" cy="422852"/>
            </a:xfrm>
            <a:custGeom>
              <a:avLst/>
              <a:gdLst>
                <a:gd name="T0" fmla="*/ 2521 w 12631"/>
                <a:gd name="T1" fmla="*/ 36 h 11741"/>
                <a:gd name="T2" fmla="*/ 900 w 12631"/>
                <a:gd name="T3" fmla="*/ 828 h 11741"/>
                <a:gd name="T4" fmla="*/ 1008 w 12631"/>
                <a:gd name="T5" fmla="*/ 3962 h 11741"/>
                <a:gd name="T6" fmla="*/ 450979 w 12631"/>
                <a:gd name="T7" fmla="*/ 422312 h 11741"/>
                <a:gd name="T8" fmla="*/ 452456 w 12631"/>
                <a:gd name="T9" fmla="*/ 422816 h 11741"/>
                <a:gd name="T10" fmla="*/ 454113 w 12631"/>
                <a:gd name="T11" fmla="*/ 422204 h 11741"/>
                <a:gd name="T12" fmla="*/ 453969 w 12631"/>
                <a:gd name="T13" fmla="*/ 419070 h 11741"/>
                <a:gd name="T14" fmla="*/ 4034 w 12631"/>
                <a:gd name="T15" fmla="*/ 684 h 11741"/>
                <a:gd name="T16" fmla="*/ 2521 w 12631"/>
                <a:gd name="T17" fmla="*/ 36 h 11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7" name="Google Shape;702;p35">
              <a:extLst>
                <a:ext uri="{FF2B5EF4-FFF2-40B4-BE49-F238E27FC236}">
                  <a16:creationId xmlns:a16="http://schemas.microsoft.com/office/drawing/2014/main" id="{95829D1C-DDC6-4B6A-BB05-01DED0E03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838" y="3674336"/>
              <a:ext cx="341602" cy="237087"/>
            </a:xfrm>
            <a:custGeom>
              <a:avLst/>
              <a:gdLst>
                <a:gd name="T0" fmla="*/ 36 w 9485"/>
                <a:gd name="T1" fmla="*/ 0 h 6583"/>
                <a:gd name="T2" fmla="*/ 18296 w 9485"/>
                <a:gd name="T3" fmla="*/ 135453 h 6583"/>
                <a:gd name="T4" fmla="*/ 170819 w 9485"/>
                <a:gd name="T5" fmla="*/ 237087 h 6583"/>
                <a:gd name="T6" fmla="*/ 323306 w 9485"/>
                <a:gd name="T7" fmla="*/ 135453 h 6583"/>
                <a:gd name="T8" fmla="*/ 341602 w 9485"/>
                <a:gd name="T9" fmla="*/ 0 h 6583"/>
                <a:gd name="T10" fmla="*/ 36 w 9485"/>
                <a:gd name="T11" fmla="*/ 0 h 6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8" name="Google Shape;703;p35">
              <a:extLst>
                <a:ext uri="{FF2B5EF4-FFF2-40B4-BE49-F238E27FC236}">
                  <a16:creationId xmlns:a16="http://schemas.microsoft.com/office/drawing/2014/main" id="{49843EEB-35A3-4464-B521-0F03B4F5D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193" y="3669942"/>
              <a:ext cx="350894" cy="245982"/>
            </a:xfrm>
            <a:custGeom>
              <a:avLst/>
              <a:gdLst>
                <a:gd name="T0" fmla="*/ 341206 w 9743"/>
                <a:gd name="T1" fmla="*/ 8932 h 6830"/>
                <a:gd name="T2" fmla="*/ 323451 w 9743"/>
                <a:gd name="T3" fmla="*/ 139846 h 6830"/>
                <a:gd name="T4" fmla="*/ 175465 w 9743"/>
                <a:gd name="T5" fmla="*/ 237122 h 6830"/>
                <a:gd name="T6" fmla="*/ 27479 w 9743"/>
                <a:gd name="T7" fmla="*/ 139234 h 6830"/>
                <a:gd name="T8" fmla="*/ 9796 w 9743"/>
                <a:gd name="T9" fmla="*/ 8932 h 6830"/>
                <a:gd name="T10" fmla="*/ 341206 w 9743"/>
                <a:gd name="T11" fmla="*/ 8932 h 6830"/>
                <a:gd name="T12" fmla="*/ 4682 w 9743"/>
                <a:gd name="T13" fmla="*/ 36 h 6830"/>
                <a:gd name="T14" fmla="*/ 1261 w 9743"/>
                <a:gd name="T15" fmla="*/ 1513 h 6830"/>
                <a:gd name="T16" fmla="*/ 288 w 9743"/>
                <a:gd name="T17" fmla="*/ 5042 h 6830"/>
                <a:gd name="T18" fmla="*/ 18584 w 9743"/>
                <a:gd name="T19" fmla="*/ 139846 h 6830"/>
                <a:gd name="T20" fmla="*/ 175465 w 9743"/>
                <a:gd name="T21" fmla="*/ 245982 h 6830"/>
                <a:gd name="T22" fmla="*/ 332310 w 9743"/>
                <a:gd name="T23" fmla="*/ 140494 h 6830"/>
                <a:gd name="T24" fmla="*/ 350642 w 9743"/>
                <a:gd name="T25" fmla="*/ 5042 h 6830"/>
                <a:gd name="T26" fmla="*/ 349597 w 9743"/>
                <a:gd name="T27" fmla="*/ 1513 h 6830"/>
                <a:gd name="T28" fmla="*/ 346248 w 9743"/>
                <a:gd name="T29" fmla="*/ 36 h 6830"/>
                <a:gd name="T30" fmla="*/ 4682 w 9743"/>
                <a:gd name="T31" fmla="*/ 36 h 6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lnTo>
                    <a:pt x="9474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59" name="Google Shape;704;p35">
              <a:extLst>
                <a:ext uri="{FF2B5EF4-FFF2-40B4-BE49-F238E27FC236}">
                  <a16:creationId xmlns:a16="http://schemas.microsoft.com/office/drawing/2014/main" id="{0955F898-DDB4-496C-9BCA-A50B97F9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838" y="3560565"/>
              <a:ext cx="341602" cy="227723"/>
            </a:xfrm>
            <a:custGeom>
              <a:avLst/>
              <a:gdLst>
                <a:gd name="T0" fmla="*/ 170819 w 9485"/>
                <a:gd name="T1" fmla="*/ 36 h 6323"/>
                <a:gd name="T2" fmla="*/ 36 w 9485"/>
                <a:gd name="T3" fmla="*/ 113771 h 6323"/>
                <a:gd name="T4" fmla="*/ 170819 w 9485"/>
                <a:gd name="T5" fmla="*/ 227687 h 6323"/>
                <a:gd name="T6" fmla="*/ 341602 w 9485"/>
                <a:gd name="T7" fmla="*/ 113771 h 6323"/>
                <a:gd name="T8" fmla="*/ 170819 w 9485"/>
                <a:gd name="T9" fmla="*/ 36 h 6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0" name="Google Shape;705;p35">
              <a:extLst>
                <a:ext uri="{FF2B5EF4-FFF2-40B4-BE49-F238E27FC236}">
                  <a16:creationId xmlns:a16="http://schemas.microsoft.com/office/drawing/2014/main" id="{631CA6CE-1145-45BF-B19B-DDA958918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337" y="3556063"/>
              <a:ext cx="350606" cy="236727"/>
            </a:xfrm>
            <a:custGeom>
              <a:avLst/>
              <a:gdLst>
                <a:gd name="T0" fmla="*/ 175321 w 9735"/>
                <a:gd name="T1" fmla="*/ 8932 h 6573"/>
                <a:gd name="T2" fmla="*/ 341710 w 9735"/>
                <a:gd name="T3" fmla="*/ 118273 h 6573"/>
                <a:gd name="T4" fmla="*/ 175321 w 9735"/>
                <a:gd name="T5" fmla="*/ 227687 h 6573"/>
                <a:gd name="T6" fmla="*/ 9040 w 9735"/>
                <a:gd name="T7" fmla="*/ 118273 h 6573"/>
                <a:gd name="T8" fmla="*/ 175321 w 9735"/>
                <a:gd name="T9" fmla="*/ 8932 h 6573"/>
                <a:gd name="T10" fmla="*/ 175321 w 9735"/>
                <a:gd name="T11" fmla="*/ 0 h 6573"/>
                <a:gd name="T12" fmla="*/ 36 w 9735"/>
                <a:gd name="T13" fmla="*/ 118273 h 6573"/>
                <a:gd name="T14" fmla="*/ 175321 w 9735"/>
                <a:gd name="T15" fmla="*/ 236727 h 6573"/>
                <a:gd name="T16" fmla="*/ 350606 w 9735"/>
                <a:gd name="T17" fmla="*/ 118273 h 6573"/>
                <a:gd name="T18" fmla="*/ 175321 w 9735"/>
                <a:gd name="T19" fmla="*/ 0 h 6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1" name="Google Shape;706;p35">
              <a:extLst>
                <a:ext uri="{FF2B5EF4-FFF2-40B4-BE49-F238E27FC236}">
                  <a16:creationId xmlns:a16="http://schemas.microsoft.com/office/drawing/2014/main" id="{827BB494-E27C-4C73-9F96-8EEEFC15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409" y="3577456"/>
              <a:ext cx="290605" cy="193761"/>
            </a:xfrm>
            <a:custGeom>
              <a:avLst/>
              <a:gdLst>
                <a:gd name="T0" fmla="*/ 145248 w 8069"/>
                <a:gd name="T1" fmla="*/ 36 h 5380"/>
                <a:gd name="T2" fmla="*/ 36 w 8069"/>
                <a:gd name="T3" fmla="*/ 96881 h 5380"/>
                <a:gd name="T4" fmla="*/ 145248 w 8069"/>
                <a:gd name="T5" fmla="*/ 193761 h 5380"/>
                <a:gd name="T6" fmla="*/ 290569 w 8069"/>
                <a:gd name="T7" fmla="*/ 96881 h 5380"/>
                <a:gd name="T8" fmla="*/ 145248 w 8069"/>
                <a:gd name="T9" fmla="*/ 36 h 5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2" name="Google Shape;707;p35">
              <a:extLst>
                <a:ext uri="{FF2B5EF4-FFF2-40B4-BE49-F238E27FC236}">
                  <a16:creationId xmlns:a16="http://schemas.microsoft.com/office/drawing/2014/main" id="{AE2F5941-5BFA-4B01-B46A-501331329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907" y="3573062"/>
              <a:ext cx="299501" cy="202692"/>
            </a:xfrm>
            <a:custGeom>
              <a:avLst/>
              <a:gdLst>
                <a:gd name="T0" fmla="*/ 149751 w 8316"/>
                <a:gd name="T1" fmla="*/ 8932 h 5628"/>
                <a:gd name="T2" fmla="*/ 290569 w 8316"/>
                <a:gd name="T3" fmla="*/ 101274 h 5628"/>
                <a:gd name="T4" fmla="*/ 149751 w 8316"/>
                <a:gd name="T5" fmla="*/ 193760 h 5628"/>
                <a:gd name="T6" fmla="*/ 8896 w 8316"/>
                <a:gd name="T7" fmla="*/ 101274 h 5628"/>
                <a:gd name="T8" fmla="*/ 149751 w 8316"/>
                <a:gd name="T9" fmla="*/ 8932 h 5628"/>
                <a:gd name="T10" fmla="*/ 149751 w 8316"/>
                <a:gd name="T11" fmla="*/ 36 h 5628"/>
                <a:gd name="T12" fmla="*/ 0 w 8316"/>
                <a:gd name="T13" fmla="*/ 101274 h 5628"/>
                <a:gd name="T14" fmla="*/ 149751 w 8316"/>
                <a:gd name="T15" fmla="*/ 202656 h 5628"/>
                <a:gd name="T16" fmla="*/ 299465 w 8316"/>
                <a:gd name="T17" fmla="*/ 101274 h 5628"/>
                <a:gd name="T18" fmla="*/ 149751 w 8316"/>
                <a:gd name="T19" fmla="*/ 36 h 5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3" name="Google Shape;708;p35">
              <a:extLst>
                <a:ext uri="{FF2B5EF4-FFF2-40B4-BE49-F238E27FC236}">
                  <a16:creationId xmlns:a16="http://schemas.microsoft.com/office/drawing/2014/main" id="{641FE7FB-4DB2-43DA-AF50-1B99B488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894" y="3612570"/>
              <a:ext cx="285599" cy="158646"/>
            </a:xfrm>
            <a:custGeom>
              <a:avLst/>
              <a:gdLst>
                <a:gd name="T0" fmla="*/ 142763 w 7930"/>
                <a:gd name="T1" fmla="*/ 0 h 4405"/>
                <a:gd name="T2" fmla="*/ 36 w 7930"/>
                <a:gd name="T3" fmla="*/ 79305 h 4405"/>
                <a:gd name="T4" fmla="*/ 142763 w 7930"/>
                <a:gd name="T5" fmla="*/ 158646 h 4405"/>
                <a:gd name="T6" fmla="*/ 285599 w 7930"/>
                <a:gd name="T7" fmla="*/ 79305 h 4405"/>
                <a:gd name="T8" fmla="*/ 142763 w 7930"/>
                <a:gd name="T9" fmla="*/ 0 h 4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4" name="Google Shape;709;p35">
              <a:extLst>
                <a:ext uri="{FF2B5EF4-FFF2-40B4-BE49-F238E27FC236}">
                  <a16:creationId xmlns:a16="http://schemas.microsoft.com/office/drawing/2014/main" id="{2F39F943-E1F3-4312-9E9F-42F41189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392" y="3608177"/>
              <a:ext cx="294639" cy="167578"/>
            </a:xfrm>
            <a:custGeom>
              <a:avLst/>
              <a:gdLst>
                <a:gd name="T0" fmla="*/ 147265 w 8181"/>
                <a:gd name="T1" fmla="*/ 8932 h 4653"/>
                <a:gd name="T2" fmla="*/ 285455 w 8181"/>
                <a:gd name="T3" fmla="*/ 83699 h 4653"/>
                <a:gd name="T4" fmla="*/ 147265 w 8181"/>
                <a:gd name="T5" fmla="*/ 158646 h 4653"/>
                <a:gd name="T6" fmla="*/ 9148 w 8181"/>
                <a:gd name="T7" fmla="*/ 83699 h 4653"/>
                <a:gd name="T8" fmla="*/ 147265 w 8181"/>
                <a:gd name="T9" fmla="*/ 8932 h 4653"/>
                <a:gd name="T10" fmla="*/ 147265 w 8181"/>
                <a:gd name="T11" fmla="*/ 0 h 4653"/>
                <a:gd name="T12" fmla="*/ 144 w 8181"/>
                <a:gd name="T13" fmla="*/ 82582 h 4653"/>
                <a:gd name="T14" fmla="*/ 144 w 8181"/>
                <a:gd name="T15" fmla="*/ 84959 h 4653"/>
                <a:gd name="T16" fmla="*/ 147265 w 8181"/>
                <a:gd name="T17" fmla="*/ 167542 h 4653"/>
                <a:gd name="T18" fmla="*/ 294351 w 8181"/>
                <a:gd name="T19" fmla="*/ 84959 h 4653"/>
                <a:gd name="T20" fmla="*/ 294351 w 8181"/>
                <a:gd name="T21" fmla="*/ 82582 h 4653"/>
                <a:gd name="T22" fmla="*/ 147265 w 8181"/>
                <a:gd name="T23" fmla="*/ 0 h 46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5" name="Google Shape;710;p35">
              <a:extLst>
                <a:ext uri="{FF2B5EF4-FFF2-40B4-BE49-F238E27FC236}">
                  <a16:creationId xmlns:a16="http://schemas.microsoft.com/office/drawing/2014/main" id="{B11BA4E8-03E4-48B7-964B-E93CCDE0B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79" y="3404296"/>
              <a:ext cx="301121" cy="326800"/>
            </a:xfrm>
            <a:custGeom>
              <a:avLst/>
              <a:gdLst>
                <a:gd name="T0" fmla="*/ 165921 w 8361"/>
                <a:gd name="T1" fmla="*/ 0 h 9074"/>
                <a:gd name="T2" fmla="*/ 122703 w 8361"/>
                <a:gd name="T3" fmla="*/ 25102 h 9074"/>
                <a:gd name="T4" fmla="*/ 108405 w 8361"/>
                <a:gd name="T5" fmla="*/ 158898 h 9074"/>
                <a:gd name="T6" fmla="*/ 90362 w 8361"/>
                <a:gd name="T7" fmla="*/ 167362 h 9074"/>
                <a:gd name="T8" fmla="*/ 65331 w 8361"/>
                <a:gd name="T9" fmla="*/ 149390 h 9074"/>
                <a:gd name="T10" fmla="*/ 39869 w 8361"/>
                <a:gd name="T11" fmla="*/ 91982 h 9074"/>
                <a:gd name="T12" fmla="*/ 35907 w 8361"/>
                <a:gd name="T13" fmla="*/ 91766 h 9074"/>
                <a:gd name="T14" fmla="*/ 3277 w 8361"/>
                <a:gd name="T15" fmla="*/ 133472 h 9074"/>
                <a:gd name="T16" fmla="*/ 31837 w 8361"/>
                <a:gd name="T17" fmla="*/ 230604 h 9074"/>
                <a:gd name="T18" fmla="*/ 93999 w 8361"/>
                <a:gd name="T19" fmla="*/ 251277 h 9074"/>
                <a:gd name="T20" fmla="*/ 94359 w 8361"/>
                <a:gd name="T21" fmla="*/ 280053 h 9074"/>
                <a:gd name="T22" fmla="*/ 154360 w 8361"/>
                <a:gd name="T23" fmla="*/ 326800 h 9074"/>
                <a:gd name="T24" fmla="*/ 170567 w 8361"/>
                <a:gd name="T25" fmla="*/ 324567 h 9074"/>
                <a:gd name="T26" fmla="*/ 215153 w 8361"/>
                <a:gd name="T27" fmla="*/ 251277 h 9074"/>
                <a:gd name="T28" fmla="*/ 269284 w 8361"/>
                <a:gd name="T29" fmla="*/ 205177 h 9074"/>
                <a:gd name="T30" fmla="*/ 274038 w 8361"/>
                <a:gd name="T31" fmla="*/ 103147 h 9074"/>
                <a:gd name="T32" fmla="*/ 246270 w 8361"/>
                <a:gd name="T33" fmla="*/ 91730 h 9074"/>
                <a:gd name="T34" fmla="*/ 223077 w 8361"/>
                <a:gd name="T35" fmla="*/ 114312 h 9074"/>
                <a:gd name="T36" fmla="*/ 207446 w 8361"/>
                <a:gd name="T37" fmla="*/ 161239 h 9074"/>
                <a:gd name="T38" fmla="*/ 207446 w 8361"/>
                <a:gd name="T39" fmla="*/ 161239 h 9074"/>
                <a:gd name="T40" fmla="*/ 200135 w 8361"/>
                <a:gd name="T41" fmla="*/ 10156 h 9074"/>
                <a:gd name="T42" fmla="*/ 165921 w 8361"/>
                <a:gd name="T43" fmla="*/ 0 h 90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6" name="Google Shape;711;p35">
              <a:extLst>
                <a:ext uri="{FF2B5EF4-FFF2-40B4-BE49-F238E27FC236}">
                  <a16:creationId xmlns:a16="http://schemas.microsoft.com/office/drawing/2014/main" id="{276AA6F9-47AD-4A83-B9A1-396BC39E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621" y="3399831"/>
              <a:ext cx="314195" cy="335660"/>
            </a:xfrm>
            <a:custGeom>
              <a:avLst/>
              <a:gdLst>
                <a:gd name="T0" fmla="*/ 203017 w 8724"/>
                <a:gd name="T1" fmla="*/ 18260 h 9320"/>
                <a:gd name="T2" fmla="*/ 206906 w 8724"/>
                <a:gd name="T3" fmla="*/ 167650 h 9320"/>
                <a:gd name="T4" fmla="*/ 208275 w 8724"/>
                <a:gd name="T5" fmla="*/ 173412 h 9320"/>
                <a:gd name="T6" fmla="*/ 214037 w 8724"/>
                <a:gd name="T7" fmla="*/ 172908 h 9320"/>
                <a:gd name="T8" fmla="*/ 214794 w 8724"/>
                <a:gd name="T9" fmla="*/ 171756 h 9320"/>
                <a:gd name="T10" fmla="*/ 232693 w 8724"/>
                <a:gd name="T11" fmla="*/ 119390 h 9320"/>
                <a:gd name="T12" fmla="*/ 251637 w 8724"/>
                <a:gd name="T13" fmla="*/ 100626 h 9320"/>
                <a:gd name="T14" fmla="*/ 270545 w 8724"/>
                <a:gd name="T15" fmla="*/ 207735 h 9320"/>
                <a:gd name="T16" fmla="*/ 216162 w 8724"/>
                <a:gd name="T17" fmla="*/ 254230 h 9320"/>
                <a:gd name="T18" fmla="*/ 174565 w 8724"/>
                <a:gd name="T19" fmla="*/ 324783 h 9320"/>
                <a:gd name="T20" fmla="*/ 120686 w 8724"/>
                <a:gd name="T21" fmla="*/ 314375 h 9320"/>
                <a:gd name="T22" fmla="*/ 105272 w 8724"/>
                <a:gd name="T23" fmla="*/ 276415 h 9320"/>
                <a:gd name="T24" fmla="*/ 81970 w 8724"/>
                <a:gd name="T25" fmla="*/ 246199 h 9320"/>
                <a:gd name="T26" fmla="*/ 12929 w 8724"/>
                <a:gd name="T27" fmla="*/ 138334 h 9320"/>
                <a:gd name="T28" fmla="*/ 41273 w 8724"/>
                <a:gd name="T29" fmla="*/ 100734 h 9320"/>
                <a:gd name="T30" fmla="*/ 57156 w 8724"/>
                <a:gd name="T31" fmla="*/ 126809 h 9320"/>
                <a:gd name="T32" fmla="*/ 93027 w 8724"/>
                <a:gd name="T33" fmla="*/ 176149 h 9320"/>
                <a:gd name="T34" fmla="*/ 117301 w 8724"/>
                <a:gd name="T35" fmla="*/ 166029 h 9320"/>
                <a:gd name="T36" fmla="*/ 131959 w 8724"/>
                <a:gd name="T37" fmla="*/ 31549 h 9320"/>
                <a:gd name="T38" fmla="*/ 171143 w 8724"/>
                <a:gd name="T39" fmla="*/ 8968 h 9320"/>
                <a:gd name="T40" fmla="*/ 155909 w 8724"/>
                <a:gd name="T41" fmla="*/ 2017 h 9320"/>
                <a:gd name="T42" fmla="*/ 111430 w 8724"/>
                <a:gd name="T43" fmla="*/ 127925 h 9320"/>
                <a:gd name="T44" fmla="*/ 95800 w 8724"/>
                <a:gd name="T45" fmla="*/ 167362 h 9320"/>
                <a:gd name="T46" fmla="*/ 74695 w 8724"/>
                <a:gd name="T47" fmla="*/ 151983 h 9320"/>
                <a:gd name="T48" fmla="*/ 45631 w 8724"/>
                <a:gd name="T49" fmla="*/ 92054 h 9320"/>
                <a:gd name="T50" fmla="*/ 20312 w 8724"/>
                <a:gd name="T51" fmla="*/ 99005 h 9320"/>
                <a:gd name="T52" fmla="*/ 34502 w 8724"/>
                <a:gd name="T53" fmla="*/ 238672 h 9320"/>
                <a:gd name="T54" fmla="*/ 96124 w 8724"/>
                <a:gd name="T55" fmla="*/ 258984 h 9320"/>
                <a:gd name="T56" fmla="*/ 95116 w 8724"/>
                <a:gd name="T57" fmla="*/ 284519 h 9320"/>
                <a:gd name="T58" fmla="*/ 159763 w 8724"/>
                <a:gd name="T59" fmla="*/ 335660 h 9320"/>
                <a:gd name="T60" fmla="*/ 221564 w 8724"/>
                <a:gd name="T61" fmla="*/ 271625 h 9320"/>
                <a:gd name="T62" fmla="*/ 244110 w 8724"/>
                <a:gd name="T63" fmla="*/ 241841 h 9320"/>
                <a:gd name="T64" fmla="*/ 282070 w 8724"/>
                <a:gd name="T65" fmla="*/ 104083 h 9320"/>
                <a:gd name="T66" fmla="*/ 241121 w 8724"/>
                <a:gd name="T67" fmla="*/ 93711 h 9320"/>
                <a:gd name="T68" fmla="*/ 207879 w 8724"/>
                <a:gd name="T69" fmla="*/ 10877 h 9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7" name="Google Shape;712;p35">
              <a:extLst>
                <a:ext uri="{FF2B5EF4-FFF2-40B4-BE49-F238E27FC236}">
                  <a16:creationId xmlns:a16="http://schemas.microsoft.com/office/drawing/2014/main" id="{34265765-D65D-4C7D-A46B-40CF21EF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458" y="3423925"/>
              <a:ext cx="136965" cy="187170"/>
            </a:xfrm>
            <a:custGeom>
              <a:avLst/>
              <a:gdLst>
                <a:gd name="T0" fmla="*/ 134372 w 3803"/>
                <a:gd name="T1" fmla="*/ 36 h 5197"/>
                <a:gd name="T2" fmla="*/ 133183 w 3803"/>
                <a:gd name="T3" fmla="*/ 324 h 5197"/>
                <a:gd name="T4" fmla="*/ 106640 w 3803"/>
                <a:gd name="T5" fmla="*/ 45199 h 5197"/>
                <a:gd name="T6" fmla="*/ 105884 w 3803"/>
                <a:gd name="T7" fmla="*/ 73975 h 5197"/>
                <a:gd name="T8" fmla="*/ 95980 w 3803"/>
                <a:gd name="T9" fmla="*/ 176005 h 5197"/>
                <a:gd name="T10" fmla="*/ 78189 w 3803"/>
                <a:gd name="T11" fmla="*/ 182632 h 5197"/>
                <a:gd name="T12" fmla="*/ 75523 w 3803"/>
                <a:gd name="T13" fmla="*/ 182704 h 5197"/>
                <a:gd name="T14" fmla="*/ 27587 w 3803"/>
                <a:gd name="T15" fmla="*/ 163112 h 5197"/>
                <a:gd name="T16" fmla="*/ 15450 w 3803"/>
                <a:gd name="T17" fmla="*/ 95188 h 5197"/>
                <a:gd name="T18" fmla="*/ 13794 w 3803"/>
                <a:gd name="T19" fmla="*/ 92559 h 5197"/>
                <a:gd name="T20" fmla="*/ 13218 w 3803"/>
                <a:gd name="T21" fmla="*/ 92451 h 5197"/>
                <a:gd name="T22" fmla="*/ 11165 w 3803"/>
                <a:gd name="T23" fmla="*/ 94179 h 5197"/>
                <a:gd name="T24" fmla="*/ 24562 w 3803"/>
                <a:gd name="T25" fmla="*/ 166353 h 5197"/>
                <a:gd name="T26" fmla="*/ 75595 w 3803"/>
                <a:gd name="T27" fmla="*/ 187170 h 5197"/>
                <a:gd name="T28" fmla="*/ 78477 w 3803"/>
                <a:gd name="T29" fmla="*/ 187170 h 5197"/>
                <a:gd name="T30" fmla="*/ 99365 w 3803"/>
                <a:gd name="T31" fmla="*/ 178995 h 5197"/>
                <a:gd name="T32" fmla="*/ 110278 w 3803"/>
                <a:gd name="T33" fmla="*/ 74155 h 5197"/>
                <a:gd name="T34" fmla="*/ 111142 w 3803"/>
                <a:gd name="T35" fmla="*/ 45415 h 5197"/>
                <a:gd name="T36" fmla="*/ 135596 w 3803"/>
                <a:gd name="T37" fmla="*/ 4214 h 5197"/>
                <a:gd name="T38" fmla="*/ 136353 w 3803"/>
                <a:gd name="T39" fmla="*/ 1080 h 5197"/>
                <a:gd name="T40" fmla="*/ 134372 w 3803"/>
                <a:gd name="T41" fmla="*/ 36 h 5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8" name="Google Shape;713;p35">
              <a:extLst>
                <a:ext uri="{FF2B5EF4-FFF2-40B4-BE49-F238E27FC236}">
                  <a16:creationId xmlns:a16="http://schemas.microsoft.com/office/drawing/2014/main" id="{D827BC90-D922-4D20-BF18-822F0D101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50" y="3614587"/>
              <a:ext cx="91766" cy="89497"/>
            </a:xfrm>
            <a:custGeom>
              <a:avLst/>
              <a:gdLst>
                <a:gd name="T0" fmla="*/ 2485 w 2548"/>
                <a:gd name="T1" fmla="*/ 0 h 2485"/>
                <a:gd name="T2" fmla="*/ 756 w 2548"/>
                <a:gd name="T3" fmla="*/ 900 h 2485"/>
                <a:gd name="T4" fmla="*/ 1297 w 2548"/>
                <a:gd name="T5" fmla="*/ 3998 h 2485"/>
                <a:gd name="T6" fmla="*/ 30072 w 2548"/>
                <a:gd name="T7" fmla="*/ 17647 h 2485"/>
                <a:gd name="T8" fmla="*/ 46927 w 2548"/>
                <a:gd name="T9" fmla="*/ 19484 h 2485"/>
                <a:gd name="T10" fmla="*/ 63674 w 2548"/>
                <a:gd name="T11" fmla="*/ 18296 h 2485"/>
                <a:gd name="T12" fmla="*/ 73578 w 2548"/>
                <a:gd name="T13" fmla="*/ 17467 h 2485"/>
                <a:gd name="T14" fmla="*/ 82582 w 2548"/>
                <a:gd name="T15" fmla="*/ 22581 h 2485"/>
                <a:gd name="T16" fmla="*/ 77684 w 2548"/>
                <a:gd name="T17" fmla="*/ 86832 h 2485"/>
                <a:gd name="T18" fmla="*/ 79593 w 2548"/>
                <a:gd name="T19" fmla="*/ 89461 h 2485"/>
                <a:gd name="T20" fmla="*/ 79953 w 2548"/>
                <a:gd name="T21" fmla="*/ 89461 h 2485"/>
                <a:gd name="T22" fmla="*/ 82078 w 2548"/>
                <a:gd name="T23" fmla="*/ 87588 h 2485"/>
                <a:gd name="T24" fmla="*/ 86832 w 2548"/>
                <a:gd name="T25" fmla="*/ 21177 h 2485"/>
                <a:gd name="T26" fmla="*/ 73578 w 2548"/>
                <a:gd name="T27" fmla="*/ 13037 h 2485"/>
                <a:gd name="T28" fmla="*/ 63170 w 2548"/>
                <a:gd name="T29" fmla="*/ 13902 h 2485"/>
                <a:gd name="T30" fmla="*/ 46963 w 2548"/>
                <a:gd name="T31" fmla="*/ 15054 h 2485"/>
                <a:gd name="T32" fmla="*/ 31081 w 2548"/>
                <a:gd name="T33" fmla="*/ 13398 h 2485"/>
                <a:gd name="T34" fmla="*/ 3890 w 2548"/>
                <a:gd name="T35" fmla="*/ 504 h 2485"/>
                <a:gd name="T36" fmla="*/ 2485 w 2548"/>
                <a:gd name="T37" fmla="*/ 0 h 24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69" name="Google Shape;714;p35">
              <a:extLst>
                <a:ext uri="{FF2B5EF4-FFF2-40B4-BE49-F238E27FC236}">
                  <a16:creationId xmlns:a16="http://schemas.microsoft.com/office/drawing/2014/main" id="{C6E5F041-75E7-4B5B-8B25-62D498D9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719" y="3597588"/>
              <a:ext cx="15198" cy="15991"/>
            </a:xfrm>
            <a:custGeom>
              <a:avLst/>
              <a:gdLst>
                <a:gd name="T0" fmla="*/ 2593 w 422"/>
                <a:gd name="T1" fmla="*/ 36 h 444"/>
                <a:gd name="T2" fmla="*/ 1260 w 422"/>
                <a:gd name="T3" fmla="*/ 468 h 444"/>
                <a:gd name="T4" fmla="*/ 648 w 422"/>
                <a:gd name="T5" fmla="*/ 3494 h 444"/>
                <a:gd name="T6" fmla="*/ 11164 w 422"/>
                <a:gd name="T7" fmla="*/ 15343 h 444"/>
                <a:gd name="T8" fmla="*/ 12677 w 422"/>
                <a:gd name="T9" fmla="*/ 15991 h 444"/>
                <a:gd name="T10" fmla="*/ 14298 w 422"/>
                <a:gd name="T11" fmla="*/ 15235 h 444"/>
                <a:gd name="T12" fmla="*/ 14190 w 422"/>
                <a:gd name="T13" fmla="*/ 12101 h 444"/>
                <a:gd name="T14" fmla="*/ 4394 w 422"/>
                <a:gd name="T15" fmla="*/ 936 h 444"/>
                <a:gd name="T16" fmla="*/ 2593 w 422"/>
                <a:gd name="T17" fmla="*/ 36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0" name="Google Shape;715;p35">
              <a:extLst>
                <a:ext uri="{FF2B5EF4-FFF2-40B4-BE49-F238E27FC236}">
                  <a16:creationId xmlns:a16="http://schemas.microsoft.com/office/drawing/2014/main" id="{57034A65-B7A0-47B5-AC6C-C946AD17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508" y="3470420"/>
              <a:ext cx="24850" cy="207482"/>
            </a:xfrm>
            <a:custGeom>
              <a:avLst/>
              <a:gdLst>
                <a:gd name="T0" fmla="*/ 22437 w 690"/>
                <a:gd name="T1" fmla="*/ 36 h 5761"/>
                <a:gd name="T2" fmla="*/ 20312 w 690"/>
                <a:gd name="T3" fmla="*/ 1945 h 5761"/>
                <a:gd name="T4" fmla="*/ 14586 w 690"/>
                <a:gd name="T5" fmla="*/ 33674 h 5761"/>
                <a:gd name="T6" fmla="*/ 2161 w 690"/>
                <a:gd name="T7" fmla="*/ 134408 h 5761"/>
                <a:gd name="T8" fmla="*/ 1657 w 690"/>
                <a:gd name="T9" fmla="*/ 205069 h 5761"/>
                <a:gd name="T10" fmla="*/ 3673 w 690"/>
                <a:gd name="T11" fmla="*/ 207446 h 5761"/>
                <a:gd name="T12" fmla="*/ 3782 w 690"/>
                <a:gd name="T13" fmla="*/ 207446 h 5761"/>
                <a:gd name="T14" fmla="*/ 6050 w 690"/>
                <a:gd name="T15" fmla="*/ 205321 h 5761"/>
                <a:gd name="T16" fmla="*/ 6555 w 690"/>
                <a:gd name="T17" fmla="*/ 134012 h 5761"/>
                <a:gd name="T18" fmla="*/ 18944 w 690"/>
                <a:gd name="T19" fmla="*/ 34430 h 5761"/>
                <a:gd name="T20" fmla="*/ 24706 w 690"/>
                <a:gd name="T21" fmla="*/ 2557 h 5761"/>
                <a:gd name="T22" fmla="*/ 22833 w 690"/>
                <a:gd name="T23" fmla="*/ 72 h 5761"/>
                <a:gd name="T24" fmla="*/ 22437 w 690"/>
                <a:gd name="T25" fmla="*/ 36 h 57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1" name="Google Shape;716;p35">
              <a:extLst>
                <a:ext uri="{FF2B5EF4-FFF2-40B4-BE49-F238E27FC236}">
                  <a16:creationId xmlns:a16="http://schemas.microsoft.com/office/drawing/2014/main" id="{94ED4EF6-AD5A-419A-981D-A5D2BA2AA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283" y="3686725"/>
              <a:ext cx="6519" cy="28488"/>
            </a:xfrm>
            <a:custGeom>
              <a:avLst/>
              <a:gdLst>
                <a:gd name="T0" fmla="*/ 4034 w 181"/>
                <a:gd name="T1" fmla="*/ 0 h 791"/>
                <a:gd name="T2" fmla="*/ 1981 w 181"/>
                <a:gd name="T3" fmla="*/ 2017 h 791"/>
                <a:gd name="T4" fmla="*/ 144 w 181"/>
                <a:gd name="T5" fmla="*/ 25967 h 791"/>
                <a:gd name="T6" fmla="*/ 2125 w 181"/>
                <a:gd name="T7" fmla="*/ 28452 h 791"/>
                <a:gd name="T8" fmla="*/ 2377 w 181"/>
                <a:gd name="T9" fmla="*/ 28452 h 791"/>
                <a:gd name="T10" fmla="*/ 4646 w 181"/>
                <a:gd name="T11" fmla="*/ 26471 h 791"/>
                <a:gd name="T12" fmla="*/ 6519 w 181"/>
                <a:gd name="T13" fmla="*/ 2413 h 791"/>
                <a:gd name="T14" fmla="*/ 4358 w 181"/>
                <a:gd name="T15" fmla="*/ 36 h 791"/>
                <a:gd name="T16" fmla="*/ 4034 w 181"/>
                <a:gd name="T17" fmla="*/ 0 h 7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2" name="Google Shape;717;p35">
              <a:extLst>
                <a:ext uri="{FF2B5EF4-FFF2-40B4-BE49-F238E27FC236}">
                  <a16:creationId xmlns:a16="http://schemas.microsoft.com/office/drawing/2014/main" id="{8D885A4C-460E-4B75-A5A4-1B2A57D2D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524" y="3538632"/>
              <a:ext cx="6051" cy="16963"/>
            </a:xfrm>
            <a:custGeom>
              <a:avLst/>
              <a:gdLst>
                <a:gd name="T0" fmla="*/ 3638 w 168"/>
                <a:gd name="T1" fmla="*/ 0 h 471"/>
                <a:gd name="T2" fmla="*/ 1405 w 168"/>
                <a:gd name="T3" fmla="*/ 2017 h 471"/>
                <a:gd name="T4" fmla="*/ 144 w 168"/>
                <a:gd name="T5" fmla="*/ 14442 h 471"/>
                <a:gd name="T6" fmla="*/ 2161 w 168"/>
                <a:gd name="T7" fmla="*/ 16927 h 471"/>
                <a:gd name="T8" fmla="*/ 2377 w 168"/>
                <a:gd name="T9" fmla="*/ 16927 h 471"/>
                <a:gd name="T10" fmla="*/ 4646 w 168"/>
                <a:gd name="T11" fmla="*/ 14910 h 471"/>
                <a:gd name="T12" fmla="*/ 5907 w 168"/>
                <a:gd name="T13" fmla="*/ 2521 h 471"/>
                <a:gd name="T14" fmla="*/ 3890 w 168"/>
                <a:gd name="T15" fmla="*/ 36 h 471"/>
                <a:gd name="T16" fmla="*/ 3638 w 168"/>
                <a:gd name="T17" fmla="*/ 0 h 4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3" name="Google Shape;718;p35">
              <a:extLst>
                <a:ext uri="{FF2B5EF4-FFF2-40B4-BE49-F238E27FC236}">
                  <a16:creationId xmlns:a16="http://schemas.microsoft.com/office/drawing/2014/main" id="{CB2C1FAB-9AC5-48F2-A22C-8BD3D68B8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25" y="3569461"/>
              <a:ext cx="77864" cy="117049"/>
            </a:xfrm>
            <a:custGeom>
              <a:avLst/>
              <a:gdLst>
                <a:gd name="T0" fmla="*/ 75451 w 2162"/>
                <a:gd name="T1" fmla="*/ 0 h 3250"/>
                <a:gd name="T2" fmla="*/ 73218 w 2162"/>
                <a:gd name="T3" fmla="*/ 1909 h 3250"/>
                <a:gd name="T4" fmla="*/ 71850 w 2162"/>
                <a:gd name="T5" fmla="*/ 12533 h 3250"/>
                <a:gd name="T6" fmla="*/ 36735 w 2162"/>
                <a:gd name="T7" fmla="*/ 42354 h 3250"/>
                <a:gd name="T8" fmla="*/ 20204 w 2162"/>
                <a:gd name="T9" fmla="*/ 50889 h 3250"/>
                <a:gd name="T10" fmla="*/ 144 w 2162"/>
                <a:gd name="T11" fmla="*/ 114528 h 3250"/>
                <a:gd name="T12" fmla="*/ 2161 w 2162"/>
                <a:gd name="T13" fmla="*/ 117049 h 3250"/>
                <a:gd name="T14" fmla="*/ 2413 w 2162"/>
                <a:gd name="T15" fmla="*/ 117049 h 3250"/>
                <a:gd name="T16" fmla="*/ 4538 w 2162"/>
                <a:gd name="T17" fmla="*/ 115068 h 3250"/>
                <a:gd name="T18" fmla="*/ 22869 w 2162"/>
                <a:gd name="T19" fmla="*/ 54527 h 3250"/>
                <a:gd name="T20" fmla="*/ 38644 w 2162"/>
                <a:gd name="T21" fmla="*/ 46495 h 3250"/>
                <a:gd name="T22" fmla="*/ 76351 w 2162"/>
                <a:gd name="T23" fmla="*/ 13182 h 3250"/>
                <a:gd name="T24" fmla="*/ 77576 w 2162"/>
                <a:gd name="T25" fmla="*/ 2521 h 3250"/>
                <a:gd name="T26" fmla="*/ 75739 w 2162"/>
                <a:gd name="T27" fmla="*/ 36 h 3250"/>
                <a:gd name="T28" fmla="*/ 75451 w 2162"/>
                <a:gd name="T29" fmla="*/ 0 h 3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4" name="Google Shape;719;p35">
              <a:extLst>
                <a:ext uri="{FF2B5EF4-FFF2-40B4-BE49-F238E27FC236}">
                  <a16:creationId xmlns:a16="http://schemas.microsoft.com/office/drawing/2014/main" id="{2C6F0F2D-287B-49D5-85DE-9A0ECDAF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69" y="3517923"/>
              <a:ext cx="40121" cy="73002"/>
            </a:xfrm>
            <a:custGeom>
              <a:avLst/>
              <a:gdLst>
                <a:gd name="T0" fmla="*/ 37636 w 1114"/>
                <a:gd name="T1" fmla="*/ 36 h 2027"/>
                <a:gd name="T2" fmla="*/ 36592 w 1114"/>
                <a:gd name="T3" fmla="*/ 288 h 2027"/>
                <a:gd name="T4" fmla="*/ 25823 w 1114"/>
                <a:gd name="T5" fmla="*/ 23013 h 2027"/>
                <a:gd name="T6" fmla="*/ 1513 w 1114"/>
                <a:gd name="T7" fmla="*/ 68860 h 2027"/>
                <a:gd name="T8" fmla="*/ 648 w 1114"/>
                <a:gd name="T9" fmla="*/ 71850 h 2027"/>
                <a:gd name="T10" fmla="*/ 2521 w 1114"/>
                <a:gd name="T11" fmla="*/ 72966 h 2027"/>
                <a:gd name="T12" fmla="*/ 3638 w 1114"/>
                <a:gd name="T13" fmla="*/ 72750 h 2027"/>
                <a:gd name="T14" fmla="*/ 30361 w 1114"/>
                <a:gd name="T15" fmla="*/ 23013 h 2027"/>
                <a:gd name="T16" fmla="*/ 38608 w 1114"/>
                <a:gd name="T17" fmla="*/ 4214 h 2027"/>
                <a:gd name="T18" fmla="*/ 39617 w 1114"/>
                <a:gd name="T19" fmla="*/ 1297 h 2027"/>
                <a:gd name="T20" fmla="*/ 37636 w 1114"/>
                <a:gd name="T21" fmla="*/ 36 h 20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5" name="Google Shape;720;p35">
              <a:extLst>
                <a:ext uri="{FF2B5EF4-FFF2-40B4-BE49-F238E27FC236}">
                  <a16:creationId xmlns:a16="http://schemas.microsoft.com/office/drawing/2014/main" id="{06F5FB77-0423-4FD2-8C52-7968A1424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226" y="2818767"/>
              <a:ext cx="40121" cy="161563"/>
            </a:xfrm>
            <a:custGeom>
              <a:avLst/>
              <a:gdLst>
                <a:gd name="T0" fmla="*/ 37924 w 1114"/>
                <a:gd name="T1" fmla="*/ 0 h 4486"/>
                <a:gd name="T2" fmla="*/ 35583 w 1114"/>
                <a:gd name="T3" fmla="*/ 1765 h 4486"/>
                <a:gd name="T4" fmla="*/ 252 w 1114"/>
                <a:gd name="T5" fmla="*/ 158898 h 4486"/>
                <a:gd name="T6" fmla="*/ 2017 w 1114"/>
                <a:gd name="T7" fmla="*/ 161527 h 4486"/>
                <a:gd name="T8" fmla="*/ 2521 w 1114"/>
                <a:gd name="T9" fmla="*/ 161527 h 4486"/>
                <a:gd name="T10" fmla="*/ 4646 w 1114"/>
                <a:gd name="T11" fmla="*/ 159798 h 4486"/>
                <a:gd name="T12" fmla="*/ 39869 w 1114"/>
                <a:gd name="T13" fmla="*/ 2773 h 4486"/>
                <a:gd name="T14" fmla="*/ 38248 w 1114"/>
                <a:gd name="T15" fmla="*/ 36 h 4486"/>
                <a:gd name="T16" fmla="*/ 37924 w 1114"/>
                <a:gd name="T17" fmla="*/ 0 h 44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15576" name="Google Shape;721;p35">
              <a:extLst>
                <a:ext uri="{FF2B5EF4-FFF2-40B4-BE49-F238E27FC236}">
                  <a16:creationId xmlns:a16="http://schemas.microsoft.com/office/drawing/2014/main" id="{76AF623C-9B38-4EF6-9506-A846251E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090" y="2980618"/>
              <a:ext cx="41921" cy="40193"/>
            </a:xfrm>
            <a:custGeom>
              <a:avLst/>
              <a:gdLst>
                <a:gd name="T0" fmla="*/ 2341 w 1164"/>
                <a:gd name="T1" fmla="*/ 0 h 1116"/>
                <a:gd name="T2" fmla="*/ 1909 w 1164"/>
                <a:gd name="T3" fmla="*/ 36 h 1116"/>
                <a:gd name="T4" fmla="*/ 252 w 1164"/>
                <a:gd name="T5" fmla="*/ 2809 h 1116"/>
                <a:gd name="T6" fmla="*/ 7167 w 1164"/>
                <a:gd name="T7" fmla="*/ 32126 h 1116"/>
                <a:gd name="T8" fmla="*/ 14442 w 1164"/>
                <a:gd name="T9" fmla="*/ 39797 h 1116"/>
                <a:gd name="T10" fmla="*/ 17431 w 1164"/>
                <a:gd name="T11" fmla="*/ 40157 h 1116"/>
                <a:gd name="T12" fmla="*/ 24598 w 1164"/>
                <a:gd name="T13" fmla="*/ 37276 h 1116"/>
                <a:gd name="T14" fmla="*/ 40985 w 1164"/>
                <a:gd name="T15" fmla="*/ 21753 h 1116"/>
                <a:gd name="T16" fmla="*/ 40985 w 1164"/>
                <a:gd name="T17" fmla="*/ 18620 h 1116"/>
                <a:gd name="T18" fmla="*/ 39292 w 1164"/>
                <a:gd name="T19" fmla="*/ 17900 h 1116"/>
                <a:gd name="T20" fmla="*/ 37851 w 1164"/>
                <a:gd name="T21" fmla="*/ 18476 h 1116"/>
                <a:gd name="T22" fmla="*/ 21573 w 1164"/>
                <a:gd name="T23" fmla="*/ 34034 h 1116"/>
                <a:gd name="T24" fmla="*/ 17287 w 1164"/>
                <a:gd name="T25" fmla="*/ 35763 h 1116"/>
                <a:gd name="T26" fmla="*/ 15702 w 1164"/>
                <a:gd name="T27" fmla="*/ 35547 h 1116"/>
                <a:gd name="T28" fmla="*/ 11561 w 1164"/>
                <a:gd name="T29" fmla="*/ 31045 h 1116"/>
                <a:gd name="T30" fmla="*/ 4646 w 1164"/>
                <a:gd name="T31" fmla="*/ 1837 h 1116"/>
                <a:gd name="T32" fmla="*/ 2341 w 1164"/>
                <a:gd name="T33" fmla="*/ 0 h 1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313;p44">
            <a:extLst>
              <a:ext uri="{FF2B5EF4-FFF2-40B4-BE49-F238E27FC236}">
                <a16:creationId xmlns:a16="http://schemas.microsoft.com/office/drawing/2014/main" id="{7ABB925F-08E4-442A-84BB-29F8ED40A40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7225" y="109538"/>
            <a:ext cx="7734300" cy="531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sr-Latn-RS" altLang="sr-Latn-R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Oswald Regular" charset="0"/>
              </a:rPr>
              <a:t>Dosadašnja istraživanja</a:t>
            </a:r>
          </a:p>
        </p:txBody>
      </p:sp>
      <p:sp>
        <p:nvSpPr>
          <p:cNvPr id="60420" name="Google Shape;1315;p44">
            <a:extLst>
              <a:ext uri="{FF2B5EF4-FFF2-40B4-BE49-F238E27FC236}">
                <a16:creationId xmlns:a16="http://schemas.microsoft.com/office/drawing/2014/main" id="{1E1EB1DE-7CC4-49A7-8CA7-3C7FE25B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208088"/>
            <a:ext cx="3465512" cy="1371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6700" rIns="0" bIns="0" anchor="b"/>
          <a:lstStyle>
            <a:lvl1pPr marL="127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SzPts val="1100"/>
              <a:defRPr/>
            </a:pPr>
            <a:r>
              <a:rPr lang="en-US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Dorup</a:t>
            </a:r>
            <a:r>
              <a:rPr lang="en-US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(2004)</a:t>
            </a: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tvrdi da studenti izrazito prihvaćaju IKT izvore u nastavi i da bi voljeli koristiti tehnologiju u učenju.</a:t>
            </a:r>
            <a:endParaRPr lang="sr-Latn-RS" altLang="sr-Latn-R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vent Pro Light" charset="0"/>
              <a:cs typeface="Advent Pro Light" charset="0"/>
              <a:sym typeface="Advent Pro Light" charset="0"/>
            </a:endParaRPr>
          </a:p>
        </p:txBody>
      </p:sp>
      <p:grpSp>
        <p:nvGrpSpPr>
          <p:cNvPr id="17412" name="Google Shape;1318;p44">
            <a:extLst>
              <a:ext uri="{FF2B5EF4-FFF2-40B4-BE49-F238E27FC236}">
                <a16:creationId xmlns:a16="http://schemas.microsoft.com/office/drawing/2014/main" id="{20798A8E-9F05-498A-A947-375C45EABF3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035050"/>
            <a:ext cx="2644775" cy="2555875"/>
            <a:chOff x="3246904" y="1590727"/>
            <a:chExt cx="2650196" cy="2532513"/>
          </a:xfrm>
        </p:grpSpPr>
        <p:grpSp>
          <p:nvGrpSpPr>
            <p:cNvPr id="17415" name="Google Shape;1319;p44">
              <a:extLst>
                <a:ext uri="{FF2B5EF4-FFF2-40B4-BE49-F238E27FC236}">
                  <a16:creationId xmlns:a16="http://schemas.microsoft.com/office/drawing/2014/main" id="{A2ACC49B-135B-45AC-971D-0E0F0DECA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17452" name="Google Shape;1320;p44">
                <a:extLst>
                  <a:ext uri="{FF2B5EF4-FFF2-40B4-BE49-F238E27FC236}">
                    <a16:creationId xmlns:a16="http://schemas.microsoft.com/office/drawing/2014/main" id="{7652FE07-6FE6-4365-B1C1-6F37E8205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175" y="507925"/>
                <a:ext cx="5170550" cy="4695025"/>
              </a:xfrm>
              <a:custGeom>
                <a:avLst/>
                <a:gdLst>
                  <a:gd name="T0" fmla="*/ 1655875 w 206822"/>
                  <a:gd name="T1" fmla="*/ 0 h 187801"/>
                  <a:gd name="T2" fmla="*/ 1225375 w 206822"/>
                  <a:gd name="T3" fmla="*/ 185125 h 187801"/>
                  <a:gd name="T4" fmla="*/ 1434575 w 206822"/>
                  <a:gd name="T5" fmla="*/ 1171400 h 187801"/>
                  <a:gd name="T6" fmla="*/ 328800 w 206822"/>
                  <a:gd name="T7" fmla="*/ 1694425 h 187801"/>
                  <a:gd name="T8" fmla="*/ 522500 w 206822"/>
                  <a:gd name="T9" fmla="*/ 2553700 h 187801"/>
                  <a:gd name="T10" fmla="*/ 676575 w 206822"/>
                  <a:gd name="T11" fmla="*/ 2570625 h 187801"/>
                  <a:gd name="T12" fmla="*/ 900425 w 206822"/>
                  <a:gd name="T13" fmla="*/ 2564825 h 187801"/>
                  <a:gd name="T14" fmla="*/ 1255250 w 206822"/>
                  <a:gd name="T15" fmla="*/ 2785325 h 187801"/>
                  <a:gd name="T16" fmla="*/ 1076025 w 206822"/>
                  <a:gd name="T17" fmla="*/ 3368075 h 187801"/>
                  <a:gd name="T18" fmla="*/ 1329975 w 206822"/>
                  <a:gd name="T19" fmla="*/ 4369350 h 187801"/>
                  <a:gd name="T20" fmla="*/ 1433650 w 206822"/>
                  <a:gd name="T21" fmla="*/ 4380025 h 187801"/>
                  <a:gd name="T22" fmla="*/ 2283625 w 206822"/>
                  <a:gd name="T23" fmla="*/ 3865550 h 187801"/>
                  <a:gd name="T24" fmla="*/ 2361125 w 206822"/>
                  <a:gd name="T25" fmla="*/ 3876225 h 187801"/>
                  <a:gd name="T26" fmla="*/ 3252250 w 206822"/>
                  <a:gd name="T27" fmla="*/ 4695000 h 187801"/>
                  <a:gd name="T28" fmla="*/ 3392300 w 206822"/>
                  <a:gd name="T29" fmla="*/ 4683175 h 187801"/>
                  <a:gd name="T30" fmla="*/ 3988375 w 206822"/>
                  <a:gd name="T31" fmla="*/ 3752800 h 187801"/>
                  <a:gd name="T32" fmla="*/ 4223525 w 206822"/>
                  <a:gd name="T33" fmla="*/ 3652425 h 187801"/>
                  <a:gd name="T34" fmla="*/ 4536650 w 206822"/>
                  <a:gd name="T35" fmla="*/ 3680225 h 187801"/>
                  <a:gd name="T36" fmla="*/ 4841750 w 206822"/>
                  <a:gd name="T37" fmla="*/ 3577275 h 187801"/>
                  <a:gd name="T38" fmla="*/ 4692275 w 206822"/>
                  <a:gd name="T39" fmla="*/ 2396775 h 187801"/>
                  <a:gd name="T40" fmla="*/ 5125700 w 206822"/>
                  <a:gd name="T41" fmla="*/ 1679525 h 187801"/>
                  <a:gd name="T42" fmla="*/ 4438300 w 206822"/>
                  <a:gd name="T43" fmla="*/ 992075 h 187801"/>
                  <a:gd name="T44" fmla="*/ 3840550 w 206822"/>
                  <a:gd name="T45" fmla="*/ 80500 h 187801"/>
                  <a:gd name="T46" fmla="*/ 3692425 w 206822"/>
                  <a:gd name="T47" fmla="*/ 40525 h 187801"/>
                  <a:gd name="T48" fmla="*/ 2858350 w 206822"/>
                  <a:gd name="T49" fmla="*/ 365800 h 187801"/>
                  <a:gd name="T50" fmla="*/ 2734675 w 206822"/>
                  <a:gd name="T51" fmla="*/ 349475 h 187801"/>
                  <a:gd name="T52" fmla="*/ 1942700 w 206822"/>
                  <a:gd name="T53" fmla="*/ 65625 h 187801"/>
                  <a:gd name="T54" fmla="*/ 1655875 w 206822"/>
                  <a:gd name="T55" fmla="*/ 0 h 1878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6822" h="187801" extrusionOk="0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3" name="Google Shape;1321;p44">
                <a:extLst>
                  <a:ext uri="{FF2B5EF4-FFF2-40B4-BE49-F238E27FC236}">
                    <a16:creationId xmlns:a16="http://schemas.microsoft.com/office/drawing/2014/main" id="{171D7354-21D6-4B7C-ACAA-132DBBE91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725" y="1664825"/>
                <a:ext cx="1839475" cy="247075"/>
              </a:xfrm>
              <a:custGeom>
                <a:avLst/>
                <a:gdLst>
                  <a:gd name="T0" fmla="*/ 34450 w 73579"/>
                  <a:gd name="T1" fmla="*/ 30000 h 9883"/>
                  <a:gd name="T2" fmla="*/ 60850 w 73579"/>
                  <a:gd name="T3" fmla="*/ 29000 h 9883"/>
                  <a:gd name="T4" fmla="*/ 94600 w 73579"/>
                  <a:gd name="T5" fmla="*/ 52750 h 9883"/>
                  <a:gd name="T6" fmla="*/ 108125 w 73579"/>
                  <a:gd name="T7" fmla="*/ 58950 h 9883"/>
                  <a:gd name="T8" fmla="*/ 145325 w 73579"/>
                  <a:gd name="T9" fmla="*/ 66800 h 9883"/>
                  <a:gd name="T10" fmla="*/ 167350 w 73579"/>
                  <a:gd name="T11" fmla="*/ 91925 h 9883"/>
                  <a:gd name="T12" fmla="*/ 172850 w 73579"/>
                  <a:gd name="T13" fmla="*/ 78050 h 9883"/>
                  <a:gd name="T14" fmla="*/ 252000 w 73579"/>
                  <a:gd name="T15" fmla="*/ 122725 h 9883"/>
                  <a:gd name="T16" fmla="*/ 226200 w 73579"/>
                  <a:gd name="T17" fmla="*/ 98450 h 9883"/>
                  <a:gd name="T18" fmla="*/ 311350 w 73579"/>
                  <a:gd name="T19" fmla="*/ 141325 h 9883"/>
                  <a:gd name="T20" fmla="*/ 339925 w 73579"/>
                  <a:gd name="T21" fmla="*/ 134775 h 9883"/>
                  <a:gd name="T22" fmla="*/ 376025 w 73579"/>
                  <a:gd name="T23" fmla="*/ 152275 h 9883"/>
                  <a:gd name="T24" fmla="*/ 390425 w 73579"/>
                  <a:gd name="T25" fmla="*/ 156000 h 9883"/>
                  <a:gd name="T26" fmla="*/ 428450 w 73579"/>
                  <a:gd name="T27" fmla="*/ 157875 h 9883"/>
                  <a:gd name="T28" fmla="*/ 1820150 w 73579"/>
                  <a:gd name="T29" fmla="*/ 163550 h 9883"/>
                  <a:gd name="T30" fmla="*/ 1838750 w 73579"/>
                  <a:gd name="T31" fmla="*/ 167775 h 9883"/>
                  <a:gd name="T32" fmla="*/ 483325 w 73579"/>
                  <a:gd name="T33" fmla="*/ 185775 h 9883"/>
                  <a:gd name="T34" fmla="*/ 455850 w 73579"/>
                  <a:gd name="T35" fmla="*/ 164500 h 9883"/>
                  <a:gd name="T36" fmla="*/ 1762550 w 73579"/>
                  <a:gd name="T37" fmla="*/ 188775 h 9883"/>
                  <a:gd name="T38" fmla="*/ 514200 w 73579"/>
                  <a:gd name="T39" fmla="*/ 177125 h 9883"/>
                  <a:gd name="T40" fmla="*/ 550925 w 73579"/>
                  <a:gd name="T41" fmla="*/ 191775 h 9883"/>
                  <a:gd name="T42" fmla="*/ 1731875 w 73579"/>
                  <a:gd name="T43" fmla="*/ 178750 h 9883"/>
                  <a:gd name="T44" fmla="*/ 1734225 w 73579"/>
                  <a:gd name="T45" fmla="*/ 193525 h 9883"/>
                  <a:gd name="T46" fmla="*/ 1643400 w 73579"/>
                  <a:gd name="T47" fmla="*/ 192175 h 9883"/>
                  <a:gd name="T48" fmla="*/ 1681425 w 73579"/>
                  <a:gd name="T49" fmla="*/ 194150 h 9883"/>
                  <a:gd name="T50" fmla="*/ 601175 w 73579"/>
                  <a:gd name="T51" fmla="*/ 208200 h 9883"/>
                  <a:gd name="T52" fmla="*/ 572950 w 73579"/>
                  <a:gd name="T53" fmla="*/ 188225 h 9883"/>
                  <a:gd name="T54" fmla="*/ 1585200 w 73579"/>
                  <a:gd name="T55" fmla="*/ 215025 h 9883"/>
                  <a:gd name="T56" fmla="*/ 631925 w 73579"/>
                  <a:gd name="T57" fmla="*/ 198100 h 9883"/>
                  <a:gd name="T58" fmla="*/ 668875 w 73579"/>
                  <a:gd name="T59" fmla="*/ 211000 h 9883"/>
                  <a:gd name="T60" fmla="*/ 1554600 w 73579"/>
                  <a:gd name="T61" fmla="*/ 203750 h 9883"/>
                  <a:gd name="T62" fmla="*/ 1556375 w 73579"/>
                  <a:gd name="T63" fmla="*/ 218650 h 9883"/>
                  <a:gd name="T64" fmla="*/ 690075 w 73579"/>
                  <a:gd name="T65" fmla="*/ 221450 h 9883"/>
                  <a:gd name="T66" fmla="*/ 692025 w 73579"/>
                  <a:gd name="T67" fmla="*/ 206550 h 9883"/>
                  <a:gd name="T68" fmla="*/ 1459000 w 73579"/>
                  <a:gd name="T69" fmla="*/ 221650 h 9883"/>
                  <a:gd name="T70" fmla="*/ 1496100 w 73579"/>
                  <a:gd name="T71" fmla="*/ 210450 h 9883"/>
                  <a:gd name="T72" fmla="*/ 780100 w 73579"/>
                  <a:gd name="T73" fmla="*/ 231775 h 9883"/>
                  <a:gd name="T74" fmla="*/ 1436625 w 73579"/>
                  <a:gd name="T75" fmla="*/ 216325 h 9883"/>
                  <a:gd name="T76" fmla="*/ 1407525 w 73579"/>
                  <a:gd name="T77" fmla="*/ 233850 h 9883"/>
                  <a:gd name="T78" fmla="*/ 802425 w 73579"/>
                  <a:gd name="T79" fmla="*/ 226500 h 9883"/>
                  <a:gd name="T80" fmla="*/ 840250 w 73579"/>
                  <a:gd name="T81" fmla="*/ 222175 h 9883"/>
                  <a:gd name="T82" fmla="*/ 1346750 w 73579"/>
                  <a:gd name="T83" fmla="*/ 223500 h 9883"/>
                  <a:gd name="T84" fmla="*/ 1384575 w 73579"/>
                  <a:gd name="T85" fmla="*/ 228150 h 9883"/>
                  <a:gd name="T86" fmla="*/ 898850 w 73579"/>
                  <a:gd name="T87" fmla="*/ 241300 h 9883"/>
                  <a:gd name="T88" fmla="*/ 869600 w 73579"/>
                  <a:gd name="T89" fmla="*/ 224425 h 9883"/>
                  <a:gd name="T90" fmla="*/ 1287600 w 73579"/>
                  <a:gd name="T91" fmla="*/ 242000 h 9883"/>
                  <a:gd name="T92" fmla="*/ 929050 w 73579"/>
                  <a:gd name="T93" fmla="*/ 228025 h 9883"/>
                  <a:gd name="T94" fmla="*/ 966450 w 73579"/>
                  <a:gd name="T95" fmla="*/ 237150 h 9883"/>
                  <a:gd name="T96" fmla="*/ 1257425 w 73579"/>
                  <a:gd name="T97" fmla="*/ 228575 h 9883"/>
                  <a:gd name="T98" fmla="*/ 1258150 w 73579"/>
                  <a:gd name="T99" fmla="*/ 243450 h 9883"/>
                  <a:gd name="T100" fmla="*/ 988575 w 73579"/>
                  <a:gd name="T101" fmla="*/ 245400 h 9883"/>
                  <a:gd name="T102" fmla="*/ 989100 w 73579"/>
                  <a:gd name="T103" fmla="*/ 230525 h 9883"/>
                  <a:gd name="T104" fmla="*/ 1168125 w 73579"/>
                  <a:gd name="T105" fmla="*/ 246450 h 9883"/>
                  <a:gd name="T106" fmla="*/ 1048625 w 73579"/>
                  <a:gd name="T107" fmla="*/ 231875 h 9883"/>
                  <a:gd name="T108" fmla="*/ 1085950 w 73579"/>
                  <a:gd name="T109" fmla="*/ 239625 h 9883"/>
                  <a:gd name="T110" fmla="*/ 1108375 w 73579"/>
                  <a:gd name="T111" fmla="*/ 232175 h 9883"/>
                  <a:gd name="T112" fmla="*/ 1138250 w 73579"/>
                  <a:gd name="T113" fmla="*/ 232000 h 98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3579" h="9883" extrusionOk="0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lnTo>
                      <a:pt x="41945" y="9275"/>
                    </a:ln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lnTo>
                      <a:pt x="45526" y="9280"/>
                    </a:ln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4" name="Google Shape;1322;p44">
                <a:extLst>
                  <a:ext uri="{FF2B5EF4-FFF2-40B4-BE49-F238E27FC236}">
                    <a16:creationId xmlns:a16="http://schemas.microsoft.com/office/drawing/2014/main" id="{F4E93E44-D799-489F-96AC-CA52A32D3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825" y="3731800"/>
                <a:ext cx="1814150" cy="372125"/>
              </a:xfrm>
              <a:custGeom>
                <a:avLst/>
                <a:gdLst>
                  <a:gd name="T0" fmla="*/ 1796150 w 72566"/>
                  <a:gd name="T1" fmla="*/ 15125 h 14885"/>
                  <a:gd name="T2" fmla="*/ 1766500 w 72566"/>
                  <a:gd name="T3" fmla="*/ 925 h 14885"/>
                  <a:gd name="T4" fmla="*/ 1736700 w 72566"/>
                  <a:gd name="T5" fmla="*/ 17175 h 14885"/>
                  <a:gd name="T6" fmla="*/ 1706125 w 72566"/>
                  <a:gd name="T7" fmla="*/ 4150 h 14885"/>
                  <a:gd name="T8" fmla="*/ 1707175 w 72566"/>
                  <a:gd name="T9" fmla="*/ 19025 h 14885"/>
                  <a:gd name="T10" fmla="*/ 1616625 w 72566"/>
                  <a:gd name="T11" fmla="*/ 12625 h 14885"/>
                  <a:gd name="T12" fmla="*/ 1654650 w 72566"/>
                  <a:gd name="T13" fmla="*/ 15925 h 14885"/>
                  <a:gd name="T14" fmla="*/ 1550875 w 72566"/>
                  <a:gd name="T15" fmla="*/ 29050 h 14885"/>
                  <a:gd name="T16" fmla="*/ 1587950 w 72566"/>
                  <a:gd name="T17" fmla="*/ 16275 h 14885"/>
                  <a:gd name="T18" fmla="*/ 1499075 w 72566"/>
                  <a:gd name="T19" fmla="*/ 45175 h 14885"/>
                  <a:gd name="T20" fmla="*/ 1469775 w 72566"/>
                  <a:gd name="T21" fmla="*/ 35650 h 14885"/>
                  <a:gd name="T22" fmla="*/ 1441925 w 72566"/>
                  <a:gd name="T23" fmla="*/ 56250 h 14885"/>
                  <a:gd name="T24" fmla="*/ 1409675 w 72566"/>
                  <a:gd name="T25" fmla="*/ 47750 h 14885"/>
                  <a:gd name="T26" fmla="*/ 1412875 w 72566"/>
                  <a:gd name="T27" fmla="*/ 62450 h 14885"/>
                  <a:gd name="T28" fmla="*/ 1322125 w 72566"/>
                  <a:gd name="T29" fmla="*/ 68225 h 14885"/>
                  <a:gd name="T30" fmla="*/ 1360275 w 72566"/>
                  <a:gd name="T31" fmla="*/ 66700 h 14885"/>
                  <a:gd name="T32" fmla="*/ 1258875 w 72566"/>
                  <a:gd name="T33" fmla="*/ 92425 h 14885"/>
                  <a:gd name="T34" fmla="*/ 1295025 w 72566"/>
                  <a:gd name="T35" fmla="*/ 75425 h 14885"/>
                  <a:gd name="T36" fmla="*/ 1208550 w 72566"/>
                  <a:gd name="T37" fmla="*/ 113925 h 14885"/>
                  <a:gd name="T38" fmla="*/ 1179825 w 72566"/>
                  <a:gd name="T39" fmla="*/ 107225 h 14885"/>
                  <a:gd name="T40" fmla="*/ 1153350 w 72566"/>
                  <a:gd name="T41" fmla="*/ 130250 h 14885"/>
                  <a:gd name="T42" fmla="*/ 1120350 w 72566"/>
                  <a:gd name="T43" fmla="*/ 124575 h 14885"/>
                  <a:gd name="T44" fmla="*/ 1124700 w 72566"/>
                  <a:gd name="T45" fmla="*/ 138825 h 14885"/>
                  <a:gd name="T46" fmla="*/ 1034675 w 72566"/>
                  <a:gd name="T47" fmla="*/ 151025 h 14885"/>
                  <a:gd name="T48" fmla="*/ 1072500 w 72566"/>
                  <a:gd name="T49" fmla="*/ 147000 h 14885"/>
                  <a:gd name="T50" fmla="*/ 972875 w 72566"/>
                  <a:gd name="T51" fmla="*/ 178625 h 14885"/>
                  <a:gd name="T52" fmla="*/ 1008450 w 72566"/>
                  <a:gd name="T53" fmla="*/ 159800 h 14885"/>
                  <a:gd name="T54" fmla="*/ 923125 w 72566"/>
                  <a:gd name="T55" fmla="*/ 202300 h 14885"/>
                  <a:gd name="T56" fmla="*/ 894725 w 72566"/>
                  <a:gd name="T57" fmla="*/ 196625 h 14885"/>
                  <a:gd name="T58" fmla="*/ 868675 w 72566"/>
                  <a:gd name="T59" fmla="*/ 220500 h 14885"/>
                  <a:gd name="T60" fmla="*/ 6925 w 72566"/>
                  <a:gd name="T61" fmla="*/ 186475 h 14885"/>
                  <a:gd name="T62" fmla="*/ 23575 w 72566"/>
                  <a:gd name="T63" fmla="*/ 219775 h 14885"/>
                  <a:gd name="T64" fmla="*/ 807275 w 72566"/>
                  <a:gd name="T65" fmla="*/ 225025 h 14885"/>
                  <a:gd name="T66" fmla="*/ 845125 w 72566"/>
                  <a:gd name="T67" fmla="*/ 220400 h 14885"/>
                  <a:gd name="T68" fmla="*/ 745775 w 72566"/>
                  <a:gd name="T69" fmla="*/ 253375 h 14885"/>
                  <a:gd name="T70" fmla="*/ 781175 w 72566"/>
                  <a:gd name="T71" fmla="*/ 234075 h 14885"/>
                  <a:gd name="T72" fmla="*/ 696150 w 72566"/>
                  <a:gd name="T73" fmla="*/ 277225 h 14885"/>
                  <a:gd name="T74" fmla="*/ 30100 w 72566"/>
                  <a:gd name="T75" fmla="*/ 241875 h 14885"/>
                  <a:gd name="T76" fmla="*/ 52000 w 72566"/>
                  <a:gd name="T77" fmla="*/ 279500 h 14885"/>
                  <a:gd name="T78" fmla="*/ 665450 w 72566"/>
                  <a:gd name="T79" fmla="*/ 272075 h 14885"/>
                  <a:gd name="T80" fmla="*/ 670100 w 72566"/>
                  <a:gd name="T81" fmla="*/ 286225 h 14885"/>
                  <a:gd name="T82" fmla="*/ 580300 w 72566"/>
                  <a:gd name="T83" fmla="*/ 300075 h 14885"/>
                  <a:gd name="T84" fmla="*/ 618125 w 72566"/>
                  <a:gd name="T85" fmla="*/ 295525 h 14885"/>
                  <a:gd name="T86" fmla="*/ 86925 w 72566"/>
                  <a:gd name="T87" fmla="*/ 320150 h 14885"/>
                  <a:gd name="T88" fmla="*/ 67850 w 72566"/>
                  <a:gd name="T89" fmla="*/ 287900 h 14885"/>
                  <a:gd name="T90" fmla="*/ 525500 w 72566"/>
                  <a:gd name="T91" fmla="*/ 332425 h 14885"/>
                  <a:gd name="T92" fmla="*/ 496775 w 72566"/>
                  <a:gd name="T93" fmla="*/ 325575 h 14885"/>
                  <a:gd name="T94" fmla="*/ 469475 w 72566"/>
                  <a:gd name="T95" fmla="*/ 347625 h 14885"/>
                  <a:gd name="T96" fmla="*/ 110075 w 72566"/>
                  <a:gd name="T97" fmla="*/ 325925 h 14885"/>
                  <a:gd name="T98" fmla="*/ 146675 w 72566"/>
                  <a:gd name="T99" fmla="*/ 334600 h 14885"/>
                  <a:gd name="T100" fmla="*/ 408000 w 72566"/>
                  <a:gd name="T101" fmla="*/ 345250 h 14885"/>
                  <a:gd name="T102" fmla="*/ 445925 w 72566"/>
                  <a:gd name="T103" fmla="*/ 345350 h 14885"/>
                  <a:gd name="T104" fmla="*/ 200000 w 72566"/>
                  <a:gd name="T105" fmla="*/ 364900 h 14885"/>
                  <a:gd name="T106" fmla="*/ 172275 w 72566"/>
                  <a:gd name="T107" fmla="*/ 343425 h 14885"/>
                  <a:gd name="T108" fmla="*/ 350100 w 72566"/>
                  <a:gd name="T109" fmla="*/ 368525 h 14885"/>
                  <a:gd name="T110" fmla="*/ 230950 w 72566"/>
                  <a:gd name="T111" fmla="*/ 354425 h 14885"/>
                  <a:gd name="T112" fmla="*/ 268125 w 72566"/>
                  <a:gd name="T113" fmla="*/ 364475 h 14885"/>
                  <a:gd name="T114" fmla="*/ 319925 w 72566"/>
                  <a:gd name="T115" fmla="*/ 356125 h 14885"/>
                  <a:gd name="T116" fmla="*/ 327875 w 72566"/>
                  <a:gd name="T117" fmla="*/ 363125 h 148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2566" h="14885" extrusionOk="0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lnTo>
                      <a:pt x="72264" y="0"/>
                    </a:ln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5" name="Google Shape;1323;p44">
                <a:extLst>
                  <a:ext uri="{FF2B5EF4-FFF2-40B4-BE49-F238E27FC236}">
                    <a16:creationId xmlns:a16="http://schemas.microsoft.com/office/drawing/2014/main" id="{B1E8BD5C-38D1-4324-87B0-A45E89A90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200" y="1765975"/>
                <a:ext cx="173775" cy="2230975"/>
              </a:xfrm>
              <a:custGeom>
                <a:avLst/>
                <a:gdLst>
                  <a:gd name="T0" fmla="*/ 162300 w 6951"/>
                  <a:gd name="T1" fmla="*/ 38100 h 89239"/>
                  <a:gd name="T2" fmla="*/ 129125 w 6951"/>
                  <a:gd name="T3" fmla="*/ 90100 h 89239"/>
                  <a:gd name="T4" fmla="*/ 145550 w 6951"/>
                  <a:gd name="T5" fmla="*/ 56425 h 89239"/>
                  <a:gd name="T6" fmla="*/ 126025 w 6951"/>
                  <a:gd name="T7" fmla="*/ 151700 h 89239"/>
                  <a:gd name="T8" fmla="*/ 95725 w 6951"/>
                  <a:gd name="T9" fmla="*/ 205450 h 89239"/>
                  <a:gd name="T10" fmla="*/ 110800 w 6951"/>
                  <a:gd name="T11" fmla="*/ 171000 h 89239"/>
                  <a:gd name="T12" fmla="*/ 95950 w 6951"/>
                  <a:gd name="T13" fmla="*/ 267150 h 89239"/>
                  <a:gd name="T14" fmla="*/ 68325 w 6951"/>
                  <a:gd name="T15" fmla="*/ 322350 h 89239"/>
                  <a:gd name="T16" fmla="*/ 82000 w 6951"/>
                  <a:gd name="T17" fmla="*/ 287225 h 89239"/>
                  <a:gd name="T18" fmla="*/ 71350 w 6951"/>
                  <a:gd name="T19" fmla="*/ 383975 h 89239"/>
                  <a:gd name="T20" fmla="*/ 46200 w 6951"/>
                  <a:gd name="T21" fmla="*/ 440300 h 89239"/>
                  <a:gd name="T22" fmla="*/ 58825 w 6951"/>
                  <a:gd name="T23" fmla="*/ 404550 h 89239"/>
                  <a:gd name="T24" fmla="*/ 51800 w 6951"/>
                  <a:gd name="T25" fmla="*/ 501700 h 89239"/>
                  <a:gd name="T26" fmla="*/ 29075 w 6951"/>
                  <a:gd name="T27" fmla="*/ 558975 h 89239"/>
                  <a:gd name="T28" fmla="*/ 40325 w 6951"/>
                  <a:gd name="T29" fmla="*/ 522725 h 89239"/>
                  <a:gd name="T30" fmla="*/ 36900 w 6951"/>
                  <a:gd name="T31" fmla="*/ 620050 h 89239"/>
                  <a:gd name="T32" fmla="*/ 16150 w 6951"/>
                  <a:gd name="T33" fmla="*/ 678025 h 89239"/>
                  <a:gd name="T34" fmla="*/ 26550 w 6951"/>
                  <a:gd name="T35" fmla="*/ 641525 h 89239"/>
                  <a:gd name="T36" fmla="*/ 26075 w 6951"/>
                  <a:gd name="T37" fmla="*/ 738825 h 89239"/>
                  <a:gd name="T38" fmla="*/ 7250 w 6951"/>
                  <a:gd name="T39" fmla="*/ 797400 h 89239"/>
                  <a:gd name="T40" fmla="*/ 16700 w 6951"/>
                  <a:gd name="T41" fmla="*/ 760600 h 89239"/>
                  <a:gd name="T42" fmla="*/ 19050 w 6951"/>
                  <a:gd name="T43" fmla="*/ 857900 h 89239"/>
                  <a:gd name="T44" fmla="*/ 1975 w 6951"/>
                  <a:gd name="T45" fmla="*/ 916900 h 89239"/>
                  <a:gd name="T46" fmla="*/ 10250 w 6951"/>
                  <a:gd name="T47" fmla="*/ 879875 h 89239"/>
                  <a:gd name="T48" fmla="*/ 15525 w 6951"/>
                  <a:gd name="T49" fmla="*/ 976975 h 89239"/>
                  <a:gd name="T50" fmla="*/ 7450 w 6951"/>
                  <a:gd name="T51" fmla="*/ 1043950 h 89239"/>
                  <a:gd name="T52" fmla="*/ 225 w 6951"/>
                  <a:gd name="T53" fmla="*/ 1096250 h 89239"/>
                  <a:gd name="T54" fmla="*/ 8350 w 6951"/>
                  <a:gd name="T55" fmla="*/ 1118550 h 89239"/>
                  <a:gd name="T56" fmla="*/ 16150 w 6951"/>
                  <a:gd name="T57" fmla="*/ 1155775 h 89239"/>
                  <a:gd name="T58" fmla="*/ 10375 w 6951"/>
                  <a:gd name="T59" fmla="*/ 1223175 h 89239"/>
                  <a:gd name="T60" fmla="*/ 11075 w 6951"/>
                  <a:gd name="T61" fmla="*/ 1238150 h 89239"/>
                  <a:gd name="T62" fmla="*/ 18925 w 6951"/>
                  <a:gd name="T63" fmla="*/ 1245300 h 89239"/>
                  <a:gd name="T64" fmla="*/ 15725 w 6951"/>
                  <a:gd name="T65" fmla="*/ 1342675 h 89239"/>
                  <a:gd name="T66" fmla="*/ 17050 w 6951"/>
                  <a:gd name="T67" fmla="*/ 1357550 h 89239"/>
                  <a:gd name="T68" fmla="*/ 25025 w 6951"/>
                  <a:gd name="T69" fmla="*/ 1364575 h 89239"/>
                  <a:gd name="T70" fmla="*/ 23775 w 6951"/>
                  <a:gd name="T71" fmla="*/ 1461950 h 89239"/>
                  <a:gd name="T72" fmla="*/ 25550 w 6951"/>
                  <a:gd name="T73" fmla="*/ 1476825 h 89239"/>
                  <a:gd name="T74" fmla="*/ 33600 w 6951"/>
                  <a:gd name="T75" fmla="*/ 1483650 h 89239"/>
                  <a:gd name="T76" fmla="*/ 34325 w 6951"/>
                  <a:gd name="T77" fmla="*/ 1581125 h 89239"/>
                  <a:gd name="T78" fmla="*/ 36600 w 6951"/>
                  <a:gd name="T79" fmla="*/ 1595900 h 89239"/>
                  <a:gd name="T80" fmla="*/ 44775 w 6951"/>
                  <a:gd name="T81" fmla="*/ 1602525 h 89239"/>
                  <a:gd name="T82" fmla="*/ 47250 w 6951"/>
                  <a:gd name="T83" fmla="*/ 1700000 h 89239"/>
                  <a:gd name="T84" fmla="*/ 49925 w 6951"/>
                  <a:gd name="T85" fmla="*/ 1714775 h 89239"/>
                  <a:gd name="T86" fmla="*/ 58325 w 6951"/>
                  <a:gd name="T87" fmla="*/ 1721275 h 89239"/>
                  <a:gd name="T88" fmla="*/ 62550 w 6951"/>
                  <a:gd name="T89" fmla="*/ 1818550 h 89239"/>
                  <a:gd name="T90" fmla="*/ 65650 w 6951"/>
                  <a:gd name="T91" fmla="*/ 1833325 h 89239"/>
                  <a:gd name="T92" fmla="*/ 74125 w 6951"/>
                  <a:gd name="T93" fmla="*/ 1839650 h 89239"/>
                  <a:gd name="T94" fmla="*/ 80125 w 6951"/>
                  <a:gd name="T95" fmla="*/ 1936900 h 89239"/>
                  <a:gd name="T96" fmla="*/ 83650 w 6951"/>
                  <a:gd name="T97" fmla="*/ 1951575 h 89239"/>
                  <a:gd name="T98" fmla="*/ 92325 w 6951"/>
                  <a:gd name="T99" fmla="*/ 1957775 h 89239"/>
                  <a:gd name="T100" fmla="*/ 100075 w 6951"/>
                  <a:gd name="T101" fmla="*/ 2054850 h 89239"/>
                  <a:gd name="T102" fmla="*/ 104100 w 6951"/>
                  <a:gd name="T103" fmla="*/ 2069525 h 89239"/>
                  <a:gd name="T104" fmla="*/ 112900 w 6951"/>
                  <a:gd name="T105" fmla="*/ 2075500 h 89239"/>
                  <a:gd name="T106" fmla="*/ 122825 w 6951"/>
                  <a:gd name="T107" fmla="*/ 2172475 h 89239"/>
                  <a:gd name="T108" fmla="*/ 127350 w 6951"/>
                  <a:gd name="T109" fmla="*/ 2186950 h 89239"/>
                  <a:gd name="T110" fmla="*/ 136250 w 6951"/>
                  <a:gd name="T111" fmla="*/ 2192625 h 892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951" h="89239" extrusionOk="0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lnTo>
                      <a:pt x="298" y="42353"/>
                    </a:ln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6" name="Google Shape;1324;p44">
                <a:extLst>
                  <a:ext uri="{FF2B5EF4-FFF2-40B4-BE49-F238E27FC236}">
                    <a16:creationId xmlns:a16="http://schemas.microsoft.com/office/drawing/2014/main" id="{D3EBC597-8F14-46E6-B8E2-6DC162A55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025" y="504075"/>
                <a:ext cx="24825" cy="27725"/>
              </a:xfrm>
              <a:custGeom>
                <a:avLst/>
                <a:gdLst>
                  <a:gd name="T0" fmla="*/ 16300 w 993"/>
                  <a:gd name="T1" fmla="*/ 0 h 1109"/>
                  <a:gd name="T2" fmla="*/ 9925 w 993"/>
                  <a:gd name="T3" fmla="*/ 3525 h 1109"/>
                  <a:gd name="T4" fmla="*/ 2075 w 993"/>
                  <a:gd name="T5" fmla="*/ 16550 h 1109"/>
                  <a:gd name="T6" fmla="*/ 4775 w 993"/>
                  <a:gd name="T7" fmla="*/ 26675 h 1109"/>
                  <a:gd name="T8" fmla="*/ 8500 w 993"/>
                  <a:gd name="T9" fmla="*/ 27725 h 1109"/>
                  <a:gd name="T10" fmla="*/ 15000 w 993"/>
                  <a:gd name="T11" fmla="*/ 24100 h 1109"/>
                  <a:gd name="T12" fmla="*/ 22525 w 993"/>
                  <a:gd name="T13" fmla="*/ 11475 h 1109"/>
                  <a:gd name="T14" fmla="*/ 20275 w 993"/>
                  <a:gd name="T15" fmla="*/ 1150 h 1109"/>
                  <a:gd name="T16" fmla="*/ 16300 w 993"/>
                  <a:gd name="T17" fmla="*/ 0 h 1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3" h="1109" extrusionOk="0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7" name="Google Shape;1325;p44">
                <a:extLst>
                  <a:ext uri="{FF2B5EF4-FFF2-40B4-BE49-F238E27FC236}">
                    <a16:creationId xmlns:a16="http://schemas.microsoft.com/office/drawing/2014/main" id="{3CE31B4E-5CB9-4BE8-AD69-4C5F8C86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600" y="238025"/>
                <a:ext cx="5030625" cy="5237875"/>
              </a:xfrm>
              <a:custGeom>
                <a:avLst/>
                <a:gdLst>
                  <a:gd name="T0" fmla="*/ 3043025 w 201225"/>
                  <a:gd name="T1" fmla="*/ 29350 h 209515"/>
                  <a:gd name="T2" fmla="*/ 3573700 w 201225"/>
                  <a:gd name="T3" fmla="*/ 94075 h 209515"/>
                  <a:gd name="T4" fmla="*/ 3717700 w 201225"/>
                  <a:gd name="T5" fmla="*/ 195025 h 209515"/>
                  <a:gd name="T6" fmla="*/ 3856625 w 201225"/>
                  <a:gd name="T7" fmla="*/ 378200 h 209515"/>
                  <a:gd name="T8" fmla="*/ 3877275 w 201225"/>
                  <a:gd name="T9" fmla="*/ 722200 h 209515"/>
                  <a:gd name="T10" fmla="*/ 2446100 w 201225"/>
                  <a:gd name="T11" fmla="*/ 1004375 h 209515"/>
                  <a:gd name="T12" fmla="*/ 3657475 w 201225"/>
                  <a:gd name="T13" fmla="*/ 1171100 h 209515"/>
                  <a:gd name="T14" fmla="*/ 898875 w 201225"/>
                  <a:gd name="T15" fmla="*/ 1259600 h 209515"/>
                  <a:gd name="T16" fmla="*/ 632825 w 201225"/>
                  <a:gd name="T17" fmla="*/ 1297725 h 209515"/>
                  <a:gd name="T18" fmla="*/ 490900 w 201225"/>
                  <a:gd name="T19" fmla="*/ 1340925 h 209515"/>
                  <a:gd name="T20" fmla="*/ 2422225 w 201225"/>
                  <a:gd name="T21" fmla="*/ 1400275 h 209515"/>
                  <a:gd name="T22" fmla="*/ 2421525 w 201225"/>
                  <a:gd name="T23" fmla="*/ 1460100 h 209515"/>
                  <a:gd name="T24" fmla="*/ 188350 w 201225"/>
                  <a:gd name="T25" fmla="*/ 1534850 h 209515"/>
                  <a:gd name="T26" fmla="*/ 107925 w 201225"/>
                  <a:gd name="T27" fmla="*/ 1625500 h 209515"/>
                  <a:gd name="T28" fmla="*/ 2423575 w 201225"/>
                  <a:gd name="T29" fmla="*/ 1654550 h 209515"/>
                  <a:gd name="T30" fmla="*/ 34850 w 201225"/>
                  <a:gd name="T31" fmla="*/ 1747975 h 209515"/>
                  <a:gd name="T32" fmla="*/ 2428650 w 201225"/>
                  <a:gd name="T33" fmla="*/ 1833850 h 209515"/>
                  <a:gd name="T34" fmla="*/ 3419050 w 201225"/>
                  <a:gd name="T35" fmla="*/ 1905925 h 209515"/>
                  <a:gd name="T36" fmla="*/ 18525 w 201225"/>
                  <a:gd name="T37" fmla="*/ 2014775 h 209515"/>
                  <a:gd name="T38" fmla="*/ 3395300 w 201225"/>
                  <a:gd name="T39" fmla="*/ 2121450 h 209515"/>
                  <a:gd name="T40" fmla="*/ 30300 w 201225"/>
                  <a:gd name="T41" fmla="*/ 2164425 h 209515"/>
                  <a:gd name="T42" fmla="*/ 1759075 w 201225"/>
                  <a:gd name="T43" fmla="*/ 2257150 h 209515"/>
                  <a:gd name="T44" fmla="*/ 93225 w 201225"/>
                  <a:gd name="T45" fmla="*/ 2325450 h 209515"/>
                  <a:gd name="T46" fmla="*/ 2455500 w 201225"/>
                  <a:gd name="T47" fmla="*/ 2371575 h 209515"/>
                  <a:gd name="T48" fmla="*/ 4015375 w 201225"/>
                  <a:gd name="T49" fmla="*/ 2417575 h 209515"/>
                  <a:gd name="T50" fmla="*/ 162300 w 201225"/>
                  <a:gd name="T51" fmla="*/ 2465125 h 209515"/>
                  <a:gd name="T52" fmla="*/ 4597200 w 201225"/>
                  <a:gd name="T53" fmla="*/ 2497575 h 209515"/>
                  <a:gd name="T54" fmla="*/ 2465550 w 201225"/>
                  <a:gd name="T55" fmla="*/ 2535725 h 209515"/>
                  <a:gd name="T56" fmla="*/ 3453600 w 201225"/>
                  <a:gd name="T57" fmla="*/ 2571075 h 209515"/>
                  <a:gd name="T58" fmla="*/ 3360875 w 201225"/>
                  <a:gd name="T59" fmla="*/ 2590500 h 209515"/>
                  <a:gd name="T60" fmla="*/ 1987800 w 201225"/>
                  <a:gd name="T61" fmla="*/ 2652100 h 209515"/>
                  <a:gd name="T62" fmla="*/ 286025 w 201225"/>
                  <a:gd name="T63" fmla="*/ 2668225 h 209515"/>
                  <a:gd name="T64" fmla="*/ 2090250 w 201225"/>
                  <a:gd name="T65" fmla="*/ 2712475 h 209515"/>
                  <a:gd name="T66" fmla="*/ 2146450 w 201225"/>
                  <a:gd name="T67" fmla="*/ 2732325 h 209515"/>
                  <a:gd name="T68" fmla="*/ 2584200 w 201225"/>
                  <a:gd name="T69" fmla="*/ 2750075 h 209515"/>
                  <a:gd name="T70" fmla="*/ 2489725 w 201225"/>
                  <a:gd name="T71" fmla="*/ 2769625 h 209515"/>
                  <a:gd name="T72" fmla="*/ 2484450 w 201225"/>
                  <a:gd name="T73" fmla="*/ 2789250 h 209515"/>
                  <a:gd name="T74" fmla="*/ 446975 w 201225"/>
                  <a:gd name="T75" fmla="*/ 2875875 h 209515"/>
                  <a:gd name="T76" fmla="*/ 4987375 w 201225"/>
                  <a:gd name="T77" fmla="*/ 2949675 h 209515"/>
                  <a:gd name="T78" fmla="*/ 2510500 w 201225"/>
                  <a:gd name="T79" fmla="*/ 3034750 h 209515"/>
                  <a:gd name="T80" fmla="*/ 3415250 w 201225"/>
                  <a:gd name="T81" fmla="*/ 3130250 h 209515"/>
                  <a:gd name="T82" fmla="*/ 5023075 w 201225"/>
                  <a:gd name="T83" fmla="*/ 3230200 h 209515"/>
                  <a:gd name="T84" fmla="*/ 914875 w 201225"/>
                  <a:gd name="T85" fmla="*/ 3301425 h 209515"/>
                  <a:gd name="T86" fmla="*/ 3466300 w 201225"/>
                  <a:gd name="T87" fmla="*/ 3333675 h 209515"/>
                  <a:gd name="T88" fmla="*/ 1158925 w 201225"/>
                  <a:gd name="T89" fmla="*/ 3397650 h 209515"/>
                  <a:gd name="T90" fmla="*/ 2532950 w 201225"/>
                  <a:gd name="T91" fmla="*/ 3445400 h 209515"/>
                  <a:gd name="T92" fmla="*/ 2536700 w 201225"/>
                  <a:gd name="T93" fmla="*/ 3505150 h 209515"/>
                  <a:gd name="T94" fmla="*/ 4947100 w 201225"/>
                  <a:gd name="T95" fmla="*/ 3602450 h 209515"/>
                  <a:gd name="T96" fmla="*/ 1462500 w 201225"/>
                  <a:gd name="T97" fmla="*/ 3707550 h 209515"/>
                  <a:gd name="T98" fmla="*/ 4829775 w 201225"/>
                  <a:gd name="T99" fmla="*/ 3737925 h 209515"/>
                  <a:gd name="T100" fmla="*/ 4741975 w 201225"/>
                  <a:gd name="T101" fmla="*/ 3810300 h 209515"/>
                  <a:gd name="T102" fmla="*/ 1453500 w 201225"/>
                  <a:gd name="T103" fmla="*/ 3841625 h 209515"/>
                  <a:gd name="T104" fmla="*/ 4195000 w 201225"/>
                  <a:gd name="T105" fmla="*/ 3895775 h 209515"/>
                  <a:gd name="T106" fmla="*/ 1443900 w 201225"/>
                  <a:gd name="T107" fmla="*/ 3900525 h 209515"/>
                  <a:gd name="T108" fmla="*/ 1400075 w 201225"/>
                  <a:gd name="T109" fmla="*/ 4082450 h 209515"/>
                  <a:gd name="T110" fmla="*/ 1331450 w 201225"/>
                  <a:gd name="T111" fmla="*/ 4280300 h 209515"/>
                  <a:gd name="T112" fmla="*/ 1282975 w 201225"/>
                  <a:gd name="T113" fmla="*/ 4452275 h 209515"/>
                  <a:gd name="T114" fmla="*/ 1249275 w 201225"/>
                  <a:gd name="T115" fmla="*/ 4598650 h 209515"/>
                  <a:gd name="T116" fmla="*/ 2511125 w 201225"/>
                  <a:gd name="T117" fmla="*/ 4749975 h 209515"/>
                  <a:gd name="T118" fmla="*/ 2427625 w 201225"/>
                  <a:gd name="T119" fmla="*/ 4917525 h 209515"/>
                  <a:gd name="T120" fmla="*/ 2284650 w 201225"/>
                  <a:gd name="T121" fmla="*/ 5072150 h 209515"/>
                  <a:gd name="T122" fmla="*/ 1581275 w 201225"/>
                  <a:gd name="T123" fmla="*/ 5174700 h 209515"/>
                  <a:gd name="T124" fmla="*/ 1749450 w 201225"/>
                  <a:gd name="T125" fmla="*/ 5231125 h 2095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1225" h="209515" extrusionOk="0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lnTo>
                      <a:pt x="96918" y="54221"/>
                    </a:ln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lnTo>
                      <a:pt x="96869" y="61394"/>
                    </a:ln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lnTo>
                      <a:pt x="97406" y="80528"/>
                    </a:ln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lnTo>
                      <a:pt x="167379" y="95831"/>
                    </a:ln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lnTo>
                      <a:pt x="96216" y="110194"/>
                    </a:ln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lnTo>
                      <a:pt x="103567" y="168838"/>
                    </a:ln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8" name="Google Shape;1326;p44">
                <a:extLst>
                  <a:ext uri="{FF2B5EF4-FFF2-40B4-BE49-F238E27FC236}">
                    <a16:creationId xmlns:a16="http://schemas.microsoft.com/office/drawing/2014/main" id="{0FA4FF1D-898E-41B4-992B-9B094EF3B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975" y="1186550"/>
                <a:ext cx="19050" cy="29525"/>
              </a:xfrm>
              <a:custGeom>
                <a:avLst/>
                <a:gdLst>
                  <a:gd name="T0" fmla="*/ 10825 w 762"/>
                  <a:gd name="T1" fmla="*/ 0 h 1181"/>
                  <a:gd name="T2" fmla="*/ 3525 w 762"/>
                  <a:gd name="T3" fmla="*/ 6025 h 1181"/>
                  <a:gd name="T4" fmla="*/ 825 w 762"/>
                  <a:gd name="T5" fmla="*/ 20725 h 1181"/>
                  <a:gd name="T6" fmla="*/ 6825 w 762"/>
                  <a:gd name="T7" fmla="*/ 29400 h 1181"/>
                  <a:gd name="T8" fmla="*/ 8175 w 762"/>
                  <a:gd name="T9" fmla="*/ 29500 h 1181"/>
                  <a:gd name="T10" fmla="*/ 15525 w 762"/>
                  <a:gd name="T11" fmla="*/ 23400 h 1181"/>
                  <a:gd name="T12" fmla="*/ 18200 w 762"/>
                  <a:gd name="T13" fmla="*/ 8850 h 1181"/>
                  <a:gd name="T14" fmla="*/ 12325 w 762"/>
                  <a:gd name="T15" fmla="*/ 150 h 1181"/>
                  <a:gd name="T16" fmla="*/ 10825 w 762"/>
                  <a:gd name="T17" fmla="*/ 0 h 11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2" h="1181" extrusionOk="0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9" name="Google Shape;1327;p44">
                <a:extLst>
                  <a:ext uri="{FF2B5EF4-FFF2-40B4-BE49-F238E27FC236}">
                    <a16:creationId xmlns:a16="http://schemas.microsoft.com/office/drawing/2014/main" id="{5590257A-B198-4361-BD30-D173E7A72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750" y="1254075"/>
                <a:ext cx="1253300" cy="1253200"/>
              </a:xfrm>
              <a:custGeom>
                <a:avLst/>
                <a:gdLst>
                  <a:gd name="T0" fmla="*/ 626600 w 50132"/>
                  <a:gd name="T1" fmla="*/ 0 h 50128"/>
                  <a:gd name="T2" fmla="*/ 25 w 50132"/>
                  <a:gd name="T3" fmla="*/ 626625 h 50128"/>
                  <a:gd name="T4" fmla="*/ 626600 w 50132"/>
                  <a:gd name="T5" fmla="*/ 1253200 h 50128"/>
                  <a:gd name="T6" fmla="*/ 1253300 w 50132"/>
                  <a:gd name="T7" fmla="*/ 626625 h 50128"/>
                  <a:gd name="T8" fmla="*/ 626600 w 50132"/>
                  <a:gd name="T9" fmla="*/ 0 h 50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2" h="50128" extrusionOk="0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0" name="Google Shape;1328;p44">
                <a:extLst>
                  <a:ext uri="{FF2B5EF4-FFF2-40B4-BE49-F238E27FC236}">
                    <a16:creationId xmlns:a16="http://schemas.microsoft.com/office/drawing/2014/main" id="{E3E8871D-2EDD-4485-9DB1-E98F3E70D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00" y="1246525"/>
                <a:ext cx="1268200" cy="1268200"/>
              </a:xfrm>
              <a:custGeom>
                <a:avLst/>
                <a:gdLst>
                  <a:gd name="T0" fmla="*/ 634050 w 50728"/>
                  <a:gd name="T1" fmla="*/ 15000 h 50728"/>
                  <a:gd name="T2" fmla="*/ 1253175 w 50728"/>
                  <a:gd name="T3" fmla="*/ 634175 h 50728"/>
                  <a:gd name="T4" fmla="*/ 634050 w 50728"/>
                  <a:gd name="T5" fmla="*/ 1253300 h 50728"/>
                  <a:gd name="T6" fmla="*/ 14900 w 50728"/>
                  <a:gd name="T7" fmla="*/ 634175 h 50728"/>
                  <a:gd name="T8" fmla="*/ 634050 w 50728"/>
                  <a:gd name="T9" fmla="*/ 15000 h 50728"/>
                  <a:gd name="T10" fmla="*/ 634050 w 50728"/>
                  <a:gd name="T11" fmla="*/ 25 h 50728"/>
                  <a:gd name="T12" fmla="*/ 25 w 50728"/>
                  <a:gd name="T13" fmla="*/ 634175 h 50728"/>
                  <a:gd name="T14" fmla="*/ 634050 w 50728"/>
                  <a:gd name="T15" fmla="*/ 1268200 h 50728"/>
                  <a:gd name="T16" fmla="*/ 1268200 w 50728"/>
                  <a:gd name="T17" fmla="*/ 634175 h 50728"/>
                  <a:gd name="T18" fmla="*/ 634050 w 50728"/>
                  <a:gd name="T19" fmla="*/ 25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8" h="50728" extrusionOk="0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1" name="Google Shape;1329;p44">
                <a:extLst>
                  <a:ext uri="{FF2B5EF4-FFF2-40B4-BE49-F238E27FC236}">
                    <a16:creationId xmlns:a16="http://schemas.microsoft.com/office/drawing/2014/main" id="{94536561-7333-4F5F-A151-348FA8088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350" y="1202225"/>
                <a:ext cx="1086575" cy="1305050"/>
              </a:xfrm>
              <a:custGeom>
                <a:avLst/>
                <a:gdLst>
                  <a:gd name="T0" fmla="*/ 680500 w 43463"/>
                  <a:gd name="T1" fmla="*/ 0 h 52202"/>
                  <a:gd name="T2" fmla="*/ 340100 w 43463"/>
                  <a:gd name="T3" fmla="*/ 179325 h 52202"/>
                  <a:gd name="T4" fmla="*/ 293150 w 43463"/>
                  <a:gd name="T5" fmla="*/ 554525 h 52202"/>
                  <a:gd name="T6" fmla="*/ 19550 w 43463"/>
                  <a:gd name="T7" fmla="*/ 781200 h 52202"/>
                  <a:gd name="T8" fmla="*/ 136775 w 43463"/>
                  <a:gd name="T9" fmla="*/ 996200 h 52202"/>
                  <a:gd name="T10" fmla="*/ 91800 w 43463"/>
                  <a:gd name="T11" fmla="*/ 1085500 h 52202"/>
                  <a:gd name="T12" fmla="*/ 568000 w 43463"/>
                  <a:gd name="T13" fmla="*/ 1305050 h 52202"/>
                  <a:gd name="T14" fmla="*/ 919725 w 43463"/>
                  <a:gd name="T15" fmla="*/ 1196725 h 52202"/>
                  <a:gd name="T16" fmla="*/ 992725 w 43463"/>
                  <a:gd name="T17" fmla="*/ 1043125 h 52202"/>
                  <a:gd name="T18" fmla="*/ 844175 w 43463"/>
                  <a:gd name="T19" fmla="*/ 738200 h 52202"/>
                  <a:gd name="T20" fmla="*/ 898975 w 43463"/>
                  <a:gd name="T21" fmla="*/ 523300 h 52202"/>
                  <a:gd name="T22" fmla="*/ 1047400 w 43463"/>
                  <a:gd name="T23" fmla="*/ 409925 h 52202"/>
                  <a:gd name="T24" fmla="*/ 805100 w 43463"/>
                  <a:gd name="T25" fmla="*/ 26950 h 52202"/>
                  <a:gd name="T26" fmla="*/ 680500 w 43463"/>
                  <a:gd name="T27" fmla="*/ 0 h 522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463" h="52202" extrusionOk="0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2" name="Google Shape;1330;p44">
                <a:extLst>
                  <a:ext uri="{FF2B5EF4-FFF2-40B4-BE49-F238E27FC236}">
                    <a16:creationId xmlns:a16="http://schemas.microsoft.com/office/drawing/2014/main" id="{09D7ADD4-322A-4039-A248-5DF8A12E7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625" y="1195475"/>
                <a:ext cx="1096825" cy="1319250"/>
              </a:xfrm>
              <a:custGeom>
                <a:avLst/>
                <a:gdLst>
                  <a:gd name="T0" fmla="*/ 682025 w 43873"/>
                  <a:gd name="T1" fmla="*/ 14675 h 52770"/>
                  <a:gd name="T2" fmla="*/ 802525 w 43873"/>
                  <a:gd name="T3" fmla="*/ 40325 h 52770"/>
                  <a:gd name="T4" fmla="*/ 1041200 w 43873"/>
                  <a:gd name="T5" fmla="*/ 413875 h 52770"/>
                  <a:gd name="T6" fmla="*/ 898550 w 43873"/>
                  <a:gd name="T7" fmla="*/ 522600 h 52770"/>
                  <a:gd name="T8" fmla="*/ 894425 w 43873"/>
                  <a:gd name="T9" fmla="*/ 523225 h 52770"/>
                  <a:gd name="T10" fmla="*/ 892775 w 43873"/>
                  <a:gd name="T11" fmla="*/ 527175 h 52770"/>
                  <a:gd name="T12" fmla="*/ 837575 w 43873"/>
                  <a:gd name="T13" fmla="*/ 745875 h 52770"/>
                  <a:gd name="T14" fmla="*/ 892775 w 43873"/>
                  <a:gd name="T15" fmla="*/ 842225 h 52770"/>
                  <a:gd name="T16" fmla="*/ 986000 w 43873"/>
                  <a:gd name="T17" fmla="*/ 1049650 h 52770"/>
                  <a:gd name="T18" fmla="*/ 915400 w 43873"/>
                  <a:gd name="T19" fmla="*/ 1197875 h 52770"/>
                  <a:gd name="T20" fmla="*/ 568725 w 43873"/>
                  <a:gd name="T21" fmla="*/ 1304350 h 52770"/>
                  <a:gd name="T22" fmla="*/ 99250 w 43873"/>
                  <a:gd name="T23" fmla="*/ 1088625 h 52770"/>
                  <a:gd name="T24" fmla="*/ 115900 w 43873"/>
                  <a:gd name="T25" fmla="*/ 1044800 h 52770"/>
                  <a:gd name="T26" fmla="*/ 144725 w 43873"/>
                  <a:gd name="T27" fmla="*/ 1004700 h 52770"/>
                  <a:gd name="T28" fmla="*/ 106075 w 43873"/>
                  <a:gd name="T29" fmla="*/ 948475 h 52770"/>
                  <a:gd name="T30" fmla="*/ 27725 w 43873"/>
                  <a:gd name="T31" fmla="*/ 788975 h 52770"/>
                  <a:gd name="T32" fmla="*/ 190925 w 43873"/>
                  <a:gd name="T33" fmla="*/ 630525 h 52770"/>
                  <a:gd name="T34" fmla="*/ 299275 w 43873"/>
                  <a:gd name="T35" fmla="*/ 566425 h 52770"/>
                  <a:gd name="T36" fmla="*/ 314150 w 43873"/>
                  <a:gd name="T37" fmla="*/ 428225 h 52770"/>
                  <a:gd name="T38" fmla="*/ 346900 w 43873"/>
                  <a:gd name="T39" fmla="*/ 190300 h 52770"/>
                  <a:gd name="T40" fmla="*/ 682025 w 43873"/>
                  <a:gd name="T41" fmla="*/ 14675 h 52770"/>
                  <a:gd name="T42" fmla="*/ 682625 w 43873"/>
                  <a:gd name="T43" fmla="*/ 25 h 52770"/>
                  <a:gd name="T44" fmla="*/ 334625 w 43873"/>
                  <a:gd name="T45" fmla="*/ 181825 h 52770"/>
                  <a:gd name="T46" fmla="*/ 299450 w 43873"/>
                  <a:gd name="T47" fmla="*/ 430950 h 52770"/>
                  <a:gd name="T48" fmla="*/ 288400 w 43873"/>
                  <a:gd name="T49" fmla="*/ 556225 h 52770"/>
                  <a:gd name="T50" fmla="*/ 184825 w 43873"/>
                  <a:gd name="T51" fmla="*/ 616875 h 52770"/>
                  <a:gd name="T52" fmla="*/ 12850 w 43873"/>
                  <a:gd name="T53" fmla="*/ 787025 h 52770"/>
                  <a:gd name="T54" fmla="*/ 96950 w 43873"/>
                  <a:gd name="T55" fmla="*/ 960250 h 52770"/>
                  <a:gd name="T56" fmla="*/ 130250 w 43873"/>
                  <a:gd name="T57" fmla="*/ 1001075 h 52770"/>
                  <a:gd name="T58" fmla="*/ 106400 w 43873"/>
                  <a:gd name="T59" fmla="*/ 1033325 h 52770"/>
                  <a:gd name="T60" fmla="*/ 85300 w 43873"/>
                  <a:gd name="T61" fmla="*/ 1094400 h 52770"/>
                  <a:gd name="T62" fmla="*/ 86850 w 43873"/>
                  <a:gd name="T63" fmla="*/ 1097125 h 52770"/>
                  <a:gd name="T64" fmla="*/ 568725 w 43873"/>
                  <a:gd name="T65" fmla="*/ 1319250 h 52770"/>
                  <a:gd name="T66" fmla="*/ 924700 w 43873"/>
                  <a:gd name="T67" fmla="*/ 1209675 h 52770"/>
                  <a:gd name="T68" fmla="*/ 926275 w 43873"/>
                  <a:gd name="T69" fmla="*/ 1208325 h 52770"/>
                  <a:gd name="T70" fmla="*/ 1000875 w 43873"/>
                  <a:gd name="T71" fmla="*/ 1050075 h 52770"/>
                  <a:gd name="T72" fmla="*/ 904650 w 43873"/>
                  <a:gd name="T73" fmla="*/ 833125 h 52770"/>
                  <a:gd name="T74" fmla="*/ 852350 w 43873"/>
                  <a:gd name="T75" fmla="*/ 744125 h 52770"/>
                  <a:gd name="T76" fmla="*/ 904950 w 43873"/>
                  <a:gd name="T77" fmla="*/ 536675 h 52770"/>
                  <a:gd name="T78" fmla="*/ 1055150 w 43873"/>
                  <a:gd name="T79" fmla="*/ 419450 h 52770"/>
                  <a:gd name="T80" fmla="*/ 809150 w 43873"/>
                  <a:gd name="T81" fmla="*/ 26975 h 52770"/>
                  <a:gd name="T82" fmla="*/ 682625 w 43873"/>
                  <a:gd name="T83" fmla="*/ 25 h 527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873" h="52770" extrusionOk="0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3" name="Google Shape;1331;p44">
                <a:extLst>
                  <a:ext uri="{FF2B5EF4-FFF2-40B4-BE49-F238E27FC236}">
                    <a16:creationId xmlns:a16="http://schemas.microsoft.com/office/drawing/2014/main" id="{C6D94EF4-713D-4DDD-B986-AC464F01C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425" y="1372450"/>
                <a:ext cx="670875" cy="950025"/>
              </a:xfrm>
              <a:custGeom>
                <a:avLst/>
                <a:gdLst>
                  <a:gd name="T0" fmla="*/ 652500 w 26835"/>
                  <a:gd name="T1" fmla="*/ 0 h 38001"/>
                  <a:gd name="T2" fmla="*/ 650400 w 26835"/>
                  <a:gd name="T3" fmla="*/ 400 h 38001"/>
                  <a:gd name="T4" fmla="*/ 647300 w 26835"/>
                  <a:gd name="T5" fmla="*/ 7750 h 38001"/>
                  <a:gd name="T6" fmla="*/ 643575 w 26835"/>
                  <a:gd name="T7" fmla="*/ 70875 h 38001"/>
                  <a:gd name="T8" fmla="*/ 535950 w 26835"/>
                  <a:gd name="T9" fmla="*/ 154600 h 38001"/>
                  <a:gd name="T10" fmla="*/ 386825 w 26835"/>
                  <a:gd name="T11" fmla="*/ 192050 h 38001"/>
                  <a:gd name="T12" fmla="*/ 219750 w 26835"/>
                  <a:gd name="T13" fmla="*/ 285600 h 38001"/>
                  <a:gd name="T14" fmla="*/ 208925 w 26835"/>
                  <a:gd name="T15" fmla="*/ 473375 h 38001"/>
                  <a:gd name="T16" fmla="*/ 215025 w 26835"/>
                  <a:gd name="T17" fmla="*/ 512875 h 38001"/>
                  <a:gd name="T18" fmla="*/ 144225 w 26835"/>
                  <a:gd name="T19" fmla="*/ 559600 h 38001"/>
                  <a:gd name="T20" fmla="*/ 22975 w 26835"/>
                  <a:gd name="T21" fmla="*/ 618400 h 38001"/>
                  <a:gd name="T22" fmla="*/ 450 w 26835"/>
                  <a:gd name="T23" fmla="*/ 663775 h 38001"/>
                  <a:gd name="T24" fmla="*/ 94800 w 26835"/>
                  <a:gd name="T25" fmla="*/ 779350 h 38001"/>
                  <a:gd name="T26" fmla="*/ 137075 w 26835"/>
                  <a:gd name="T27" fmla="*/ 815850 h 38001"/>
                  <a:gd name="T28" fmla="*/ 156825 w 26835"/>
                  <a:gd name="T29" fmla="*/ 886850 h 38001"/>
                  <a:gd name="T30" fmla="*/ 99875 w 26835"/>
                  <a:gd name="T31" fmla="*/ 939050 h 38001"/>
                  <a:gd name="T32" fmla="*/ 96250 w 26835"/>
                  <a:gd name="T33" fmla="*/ 945975 h 38001"/>
                  <a:gd name="T34" fmla="*/ 101625 w 26835"/>
                  <a:gd name="T35" fmla="*/ 950000 h 38001"/>
                  <a:gd name="T36" fmla="*/ 103300 w 26835"/>
                  <a:gd name="T37" fmla="*/ 949675 h 38001"/>
                  <a:gd name="T38" fmla="*/ 167675 w 26835"/>
                  <a:gd name="T39" fmla="*/ 889850 h 38001"/>
                  <a:gd name="T40" fmla="*/ 145475 w 26835"/>
                  <a:gd name="T41" fmla="*/ 808400 h 38001"/>
                  <a:gd name="T42" fmla="*/ 101725 w 26835"/>
                  <a:gd name="T43" fmla="*/ 770575 h 38001"/>
                  <a:gd name="T44" fmla="*/ 11600 w 26835"/>
                  <a:gd name="T45" fmla="*/ 663475 h 38001"/>
                  <a:gd name="T46" fmla="*/ 30400 w 26835"/>
                  <a:gd name="T47" fmla="*/ 626800 h 38001"/>
                  <a:gd name="T48" fmla="*/ 147625 w 26835"/>
                  <a:gd name="T49" fmla="*/ 570250 h 38001"/>
                  <a:gd name="T50" fmla="*/ 226175 w 26835"/>
                  <a:gd name="T51" fmla="*/ 511950 h 38001"/>
                  <a:gd name="T52" fmla="*/ 219875 w 26835"/>
                  <a:gd name="T53" fmla="*/ 471425 h 38001"/>
                  <a:gd name="T54" fmla="*/ 230200 w 26835"/>
                  <a:gd name="T55" fmla="*/ 289700 h 38001"/>
                  <a:gd name="T56" fmla="*/ 388875 w 26835"/>
                  <a:gd name="T57" fmla="*/ 203100 h 38001"/>
                  <a:gd name="T58" fmla="*/ 539900 w 26835"/>
                  <a:gd name="T59" fmla="*/ 165050 h 38001"/>
                  <a:gd name="T60" fmla="*/ 653875 w 26835"/>
                  <a:gd name="T61" fmla="*/ 75125 h 38001"/>
                  <a:gd name="T62" fmla="*/ 657600 w 26835"/>
                  <a:gd name="T63" fmla="*/ 3500 h 38001"/>
                  <a:gd name="T64" fmla="*/ 652500 w 26835"/>
                  <a:gd name="T65" fmla="*/ 0 h 380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835" h="38001" extrusionOk="0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4" name="Google Shape;1332;p44">
                <a:extLst>
                  <a:ext uri="{FF2B5EF4-FFF2-40B4-BE49-F238E27FC236}">
                    <a16:creationId xmlns:a16="http://schemas.microsoft.com/office/drawing/2014/main" id="{AD53AA1B-D50E-4757-8310-FCC802BEC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375" y="1253450"/>
                <a:ext cx="455425" cy="332975"/>
              </a:xfrm>
              <a:custGeom>
                <a:avLst/>
                <a:gdLst>
                  <a:gd name="T0" fmla="*/ 407475 w 18217"/>
                  <a:gd name="T1" fmla="*/ 25 h 13319"/>
                  <a:gd name="T2" fmla="*/ 402900 w 18217"/>
                  <a:gd name="T3" fmla="*/ 2300 h 13319"/>
                  <a:gd name="T4" fmla="*/ 404150 w 18217"/>
                  <a:gd name="T5" fmla="*/ 10150 h 13319"/>
                  <a:gd name="T6" fmla="*/ 442600 w 18217"/>
                  <a:gd name="T7" fmla="*/ 65750 h 13319"/>
                  <a:gd name="T8" fmla="*/ 399175 w 18217"/>
                  <a:gd name="T9" fmla="*/ 142550 h 13319"/>
                  <a:gd name="T10" fmla="*/ 326800 w 18217"/>
                  <a:gd name="T11" fmla="*/ 168100 h 13319"/>
                  <a:gd name="T12" fmla="*/ 263775 w 18217"/>
                  <a:gd name="T13" fmla="*/ 161350 h 13319"/>
                  <a:gd name="T14" fmla="*/ 192975 w 18217"/>
                  <a:gd name="T15" fmla="*/ 153950 h 13319"/>
                  <a:gd name="T16" fmla="*/ 150475 w 18217"/>
                  <a:gd name="T17" fmla="*/ 158775 h 13319"/>
                  <a:gd name="T18" fmla="*/ 1125 w 18217"/>
                  <a:gd name="T19" fmla="*/ 325200 h 13319"/>
                  <a:gd name="T20" fmla="*/ 4225 w 18217"/>
                  <a:gd name="T21" fmla="*/ 332525 h 13319"/>
                  <a:gd name="T22" fmla="*/ 6400 w 18217"/>
                  <a:gd name="T23" fmla="*/ 332950 h 13319"/>
                  <a:gd name="T24" fmla="*/ 11575 w 18217"/>
                  <a:gd name="T25" fmla="*/ 329425 h 13319"/>
                  <a:gd name="T26" fmla="*/ 153200 w 18217"/>
                  <a:gd name="T27" fmla="*/ 169750 h 13319"/>
                  <a:gd name="T28" fmla="*/ 193125 w 18217"/>
                  <a:gd name="T29" fmla="*/ 165200 h 13319"/>
                  <a:gd name="T30" fmla="*/ 262025 w 18217"/>
                  <a:gd name="T31" fmla="*/ 172425 h 13319"/>
                  <a:gd name="T32" fmla="*/ 327350 w 18217"/>
                  <a:gd name="T33" fmla="*/ 179375 h 13319"/>
                  <a:gd name="T34" fmla="*/ 406850 w 18217"/>
                  <a:gd name="T35" fmla="*/ 150725 h 13319"/>
                  <a:gd name="T36" fmla="*/ 453750 w 18217"/>
                  <a:gd name="T37" fmla="*/ 65125 h 13319"/>
                  <a:gd name="T38" fmla="*/ 410750 w 18217"/>
                  <a:gd name="T39" fmla="*/ 1050 h 13319"/>
                  <a:gd name="T40" fmla="*/ 407475 w 18217"/>
                  <a:gd name="T41" fmla="*/ 25 h 133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217" h="13319" extrusionOk="0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5" name="Google Shape;1333;p44">
                <a:extLst>
                  <a:ext uri="{FF2B5EF4-FFF2-40B4-BE49-F238E27FC236}">
                    <a16:creationId xmlns:a16="http://schemas.microsoft.com/office/drawing/2014/main" id="{76DB2509-0AD0-46FD-9F07-7F099E6A9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600" y="1429725"/>
                <a:ext cx="126850" cy="223150"/>
              </a:xfrm>
              <a:custGeom>
                <a:avLst/>
                <a:gdLst>
                  <a:gd name="T0" fmla="*/ 6500 w 5074"/>
                  <a:gd name="T1" fmla="*/ 25 h 8926"/>
                  <a:gd name="T2" fmla="*/ 1775 w 5074"/>
                  <a:gd name="T3" fmla="*/ 2575 h 8926"/>
                  <a:gd name="T4" fmla="*/ 3325 w 5074"/>
                  <a:gd name="T5" fmla="*/ 10300 h 8926"/>
                  <a:gd name="T6" fmla="*/ 111875 w 5074"/>
                  <a:gd name="T7" fmla="*/ 136925 h 8926"/>
                  <a:gd name="T8" fmla="*/ 103075 w 5074"/>
                  <a:gd name="T9" fmla="*/ 183250 h 8926"/>
                  <a:gd name="T10" fmla="*/ 70250 w 5074"/>
                  <a:gd name="T11" fmla="*/ 211925 h 8926"/>
                  <a:gd name="T12" fmla="*/ 67825 w 5074"/>
                  <a:gd name="T13" fmla="*/ 211675 h 8926"/>
                  <a:gd name="T14" fmla="*/ 42800 w 5074"/>
                  <a:gd name="T15" fmla="*/ 167750 h 8926"/>
                  <a:gd name="T16" fmla="*/ 37300 w 5074"/>
                  <a:gd name="T17" fmla="*/ 163125 h 8926"/>
                  <a:gd name="T18" fmla="*/ 36300 w 5074"/>
                  <a:gd name="T19" fmla="*/ 163200 h 8926"/>
                  <a:gd name="T20" fmla="*/ 31775 w 5074"/>
                  <a:gd name="T21" fmla="*/ 169700 h 8926"/>
                  <a:gd name="T22" fmla="*/ 65550 w 5074"/>
                  <a:gd name="T23" fmla="*/ 222625 h 8926"/>
                  <a:gd name="T24" fmla="*/ 70325 w 5074"/>
                  <a:gd name="T25" fmla="*/ 223125 h 8926"/>
                  <a:gd name="T26" fmla="*/ 112475 w 5074"/>
                  <a:gd name="T27" fmla="*/ 189450 h 8926"/>
                  <a:gd name="T28" fmla="*/ 122800 w 5074"/>
                  <a:gd name="T29" fmla="*/ 134675 h 8926"/>
                  <a:gd name="T30" fmla="*/ 9525 w 5074"/>
                  <a:gd name="T31" fmla="*/ 900 h 8926"/>
                  <a:gd name="T32" fmla="*/ 6500 w 5074"/>
                  <a:gd name="T33" fmla="*/ 25 h 89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74" h="8926" extrusionOk="0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6" name="Google Shape;1334;p44">
                <a:extLst>
                  <a:ext uri="{FF2B5EF4-FFF2-40B4-BE49-F238E27FC236}">
                    <a16:creationId xmlns:a16="http://schemas.microsoft.com/office/drawing/2014/main" id="{70BFDBAC-A679-4BE9-8A56-47E5E661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475" y="2135450"/>
                <a:ext cx="766575" cy="371825"/>
              </a:xfrm>
              <a:custGeom>
                <a:avLst/>
                <a:gdLst>
                  <a:gd name="T0" fmla="*/ 401250 w 30663"/>
                  <a:gd name="T1" fmla="*/ 25 h 14873"/>
                  <a:gd name="T2" fmla="*/ 389375 w 30663"/>
                  <a:gd name="T3" fmla="*/ 425 h 14873"/>
                  <a:gd name="T4" fmla="*/ 264300 w 30663"/>
                  <a:gd name="T5" fmla="*/ 98125 h 14873"/>
                  <a:gd name="T6" fmla="*/ 0 w 30663"/>
                  <a:gd name="T7" fmla="*/ 271450 h 14873"/>
                  <a:gd name="T8" fmla="*/ 339875 w 30663"/>
                  <a:gd name="T9" fmla="*/ 371825 h 14873"/>
                  <a:gd name="T10" fmla="*/ 766550 w 30663"/>
                  <a:gd name="T11" fmla="*/ 203950 h 14873"/>
                  <a:gd name="T12" fmla="*/ 620000 w 30663"/>
                  <a:gd name="T13" fmla="*/ 86450 h 14873"/>
                  <a:gd name="T14" fmla="*/ 401250 w 30663"/>
                  <a:gd name="T15" fmla="*/ 25 h 148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663" h="14873" extrusionOk="0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7" name="Google Shape;1335;p44">
                <a:extLst>
                  <a:ext uri="{FF2B5EF4-FFF2-40B4-BE49-F238E27FC236}">
                    <a16:creationId xmlns:a16="http://schemas.microsoft.com/office/drawing/2014/main" id="{95157EAA-2015-420B-9C88-295ED613B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00" y="2127975"/>
                <a:ext cx="792000" cy="386750"/>
              </a:xfrm>
              <a:custGeom>
                <a:avLst/>
                <a:gdLst>
                  <a:gd name="T0" fmla="*/ 415575 w 31680"/>
                  <a:gd name="T1" fmla="*/ 14950 h 15470"/>
                  <a:gd name="T2" fmla="*/ 630225 w 31680"/>
                  <a:gd name="T3" fmla="*/ 100125 h 15470"/>
                  <a:gd name="T4" fmla="*/ 769875 w 31680"/>
                  <a:gd name="T5" fmla="*/ 211525 h 15470"/>
                  <a:gd name="T6" fmla="*/ 354350 w 31680"/>
                  <a:gd name="T7" fmla="*/ 371850 h 15470"/>
                  <a:gd name="T8" fmla="*/ 28950 w 31680"/>
                  <a:gd name="T9" fmla="*/ 279350 h 15470"/>
                  <a:gd name="T10" fmla="*/ 283975 w 31680"/>
                  <a:gd name="T11" fmla="*/ 111050 h 15470"/>
                  <a:gd name="T12" fmla="*/ 405825 w 31680"/>
                  <a:gd name="T13" fmla="*/ 15250 h 15470"/>
                  <a:gd name="T14" fmla="*/ 415575 w 31680"/>
                  <a:gd name="T15" fmla="*/ 14950 h 15470"/>
                  <a:gd name="T16" fmla="*/ 415850 w 31680"/>
                  <a:gd name="T17" fmla="*/ 25 h 15470"/>
                  <a:gd name="T18" fmla="*/ 403350 w 31680"/>
                  <a:gd name="T19" fmla="*/ 475 h 15470"/>
                  <a:gd name="T20" fmla="*/ 400750 w 31680"/>
                  <a:gd name="T21" fmla="*/ 1075 h 15470"/>
                  <a:gd name="T22" fmla="*/ 273625 w 31680"/>
                  <a:gd name="T23" fmla="*/ 100225 h 15470"/>
                  <a:gd name="T24" fmla="*/ 10775 w 31680"/>
                  <a:gd name="T25" fmla="*/ 272425 h 15470"/>
                  <a:gd name="T26" fmla="*/ 25 w 31680"/>
                  <a:gd name="T27" fmla="*/ 278500 h 15470"/>
                  <a:gd name="T28" fmla="*/ 10350 w 31680"/>
                  <a:gd name="T29" fmla="*/ 285225 h 15470"/>
                  <a:gd name="T30" fmla="*/ 354350 w 31680"/>
                  <a:gd name="T31" fmla="*/ 386750 h 15470"/>
                  <a:gd name="T32" fmla="*/ 786100 w 31680"/>
                  <a:gd name="T33" fmla="*/ 216900 h 15470"/>
                  <a:gd name="T34" fmla="*/ 792000 w 31680"/>
                  <a:gd name="T35" fmla="*/ 211425 h 15470"/>
                  <a:gd name="T36" fmla="*/ 786000 w 31680"/>
                  <a:gd name="T37" fmla="*/ 205950 h 15470"/>
                  <a:gd name="T38" fmla="*/ 638700 w 31680"/>
                  <a:gd name="T39" fmla="*/ 87700 h 15470"/>
                  <a:gd name="T40" fmla="*/ 415850 w 31680"/>
                  <a:gd name="T41" fmla="*/ 25 h 154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680" h="15470" extrusionOk="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8" name="Google Shape;1336;p44">
                <a:extLst>
                  <a:ext uri="{FF2B5EF4-FFF2-40B4-BE49-F238E27FC236}">
                    <a16:creationId xmlns:a16="http://schemas.microsoft.com/office/drawing/2014/main" id="{5DCB684C-58AC-4F7E-B5DA-F9B53454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225" y="2135475"/>
                <a:ext cx="246250" cy="293575"/>
              </a:xfrm>
              <a:custGeom>
                <a:avLst/>
                <a:gdLst>
                  <a:gd name="T0" fmla="*/ 113350 w 9850"/>
                  <a:gd name="T1" fmla="*/ 0 h 11743"/>
                  <a:gd name="T2" fmla="*/ 101625 w 9850"/>
                  <a:gd name="T3" fmla="*/ 400 h 11743"/>
                  <a:gd name="T4" fmla="*/ 2075 w 9850"/>
                  <a:gd name="T5" fmla="*/ 74525 h 11743"/>
                  <a:gd name="T6" fmla="*/ 25 w 9850"/>
                  <a:gd name="T7" fmla="*/ 107900 h 11743"/>
                  <a:gd name="T8" fmla="*/ 123150 w 9850"/>
                  <a:gd name="T9" fmla="*/ 293550 h 11743"/>
                  <a:gd name="T10" fmla="*/ 246225 w 9850"/>
                  <a:gd name="T11" fmla="*/ 107900 h 11743"/>
                  <a:gd name="T12" fmla="*/ 235075 w 9850"/>
                  <a:gd name="T13" fmla="*/ 31000 h 11743"/>
                  <a:gd name="T14" fmla="*/ 113350 w 9850"/>
                  <a:gd name="T15" fmla="*/ 0 h 117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50" h="11743" extrusionOk="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69" name="Google Shape;1337;p44">
                <a:extLst>
                  <a:ext uri="{FF2B5EF4-FFF2-40B4-BE49-F238E27FC236}">
                    <a16:creationId xmlns:a16="http://schemas.microsoft.com/office/drawing/2014/main" id="{A0E99399-4087-4DD0-9390-4D6BC764A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800" y="2128000"/>
                <a:ext cx="261125" cy="308475"/>
              </a:xfrm>
              <a:custGeom>
                <a:avLst/>
                <a:gdLst>
                  <a:gd name="T0" fmla="*/ 120350 w 10445"/>
                  <a:gd name="T1" fmla="*/ 14950 h 12339"/>
                  <a:gd name="T2" fmla="*/ 236300 w 10445"/>
                  <a:gd name="T3" fmla="*/ 43850 h 12339"/>
                  <a:gd name="T4" fmla="*/ 246225 w 10445"/>
                  <a:gd name="T5" fmla="*/ 115375 h 12339"/>
                  <a:gd name="T6" fmla="*/ 130575 w 10445"/>
                  <a:gd name="T7" fmla="*/ 293575 h 12339"/>
                  <a:gd name="T8" fmla="*/ 14900 w 10445"/>
                  <a:gd name="T9" fmla="*/ 115375 h 12339"/>
                  <a:gd name="T10" fmla="*/ 16650 w 10445"/>
                  <a:gd name="T11" fmla="*/ 85725 h 12339"/>
                  <a:gd name="T12" fmla="*/ 111025 w 10445"/>
                  <a:gd name="T13" fmla="*/ 15225 h 12339"/>
                  <a:gd name="T14" fmla="*/ 120350 w 10445"/>
                  <a:gd name="T15" fmla="*/ 14950 h 12339"/>
                  <a:gd name="T16" fmla="*/ 121075 w 10445"/>
                  <a:gd name="T17" fmla="*/ 0 h 12339"/>
                  <a:gd name="T18" fmla="*/ 108550 w 10445"/>
                  <a:gd name="T19" fmla="*/ 450 h 12339"/>
                  <a:gd name="T20" fmla="*/ 105950 w 10445"/>
                  <a:gd name="T21" fmla="*/ 1050 h 12339"/>
                  <a:gd name="T22" fmla="*/ 4550 w 10445"/>
                  <a:gd name="T23" fmla="*/ 76425 h 12339"/>
                  <a:gd name="T24" fmla="*/ 2500 w 10445"/>
                  <a:gd name="T25" fmla="*/ 78375 h 12339"/>
                  <a:gd name="T26" fmla="*/ 2200 w 10445"/>
                  <a:gd name="T27" fmla="*/ 81150 h 12339"/>
                  <a:gd name="T28" fmla="*/ 0 w 10445"/>
                  <a:gd name="T29" fmla="*/ 115375 h 12339"/>
                  <a:gd name="T30" fmla="*/ 130575 w 10445"/>
                  <a:gd name="T31" fmla="*/ 308475 h 12339"/>
                  <a:gd name="T32" fmla="*/ 261100 w 10445"/>
                  <a:gd name="T33" fmla="*/ 115375 h 12339"/>
                  <a:gd name="T34" fmla="*/ 249650 w 10445"/>
                  <a:gd name="T35" fmla="*/ 36300 h 12339"/>
                  <a:gd name="T36" fmla="*/ 248700 w 10445"/>
                  <a:gd name="T37" fmla="*/ 33000 h 12339"/>
                  <a:gd name="T38" fmla="*/ 245600 w 10445"/>
                  <a:gd name="T39" fmla="*/ 31650 h 12339"/>
                  <a:gd name="T40" fmla="*/ 121075 w 10445"/>
                  <a:gd name="T41" fmla="*/ 0 h 12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45" h="12339" extrusionOk="0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0" name="Google Shape;1338;p44">
                <a:extLst>
                  <a:ext uri="{FF2B5EF4-FFF2-40B4-BE49-F238E27FC236}">
                    <a16:creationId xmlns:a16="http://schemas.microsoft.com/office/drawing/2014/main" id="{321472CC-A5C2-43BA-B6F1-F6FDFEAC5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175" y="1936600"/>
                <a:ext cx="163625" cy="430150"/>
              </a:xfrm>
              <a:custGeom>
                <a:avLst/>
                <a:gdLst>
                  <a:gd name="T0" fmla="*/ 23475 w 6545"/>
                  <a:gd name="T1" fmla="*/ 0 h 17206"/>
                  <a:gd name="T2" fmla="*/ 11700 w 6545"/>
                  <a:gd name="T3" fmla="*/ 210975 h 17206"/>
                  <a:gd name="T4" fmla="*/ 89825 w 6545"/>
                  <a:gd name="T5" fmla="*/ 429900 h 17206"/>
                  <a:gd name="T6" fmla="*/ 94575 w 6545"/>
                  <a:gd name="T7" fmla="*/ 430150 h 17206"/>
                  <a:gd name="T8" fmla="*/ 144600 w 6545"/>
                  <a:gd name="T9" fmla="*/ 191425 h 17206"/>
                  <a:gd name="T10" fmla="*/ 144600 w 6545"/>
                  <a:gd name="T11" fmla="*/ 58600 h 17206"/>
                  <a:gd name="T12" fmla="*/ 23475 w 6545"/>
                  <a:gd name="T13" fmla="*/ 0 h 17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5" h="17206" extrusionOk="0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1" name="Google Shape;1339;p44">
                <a:extLst>
                  <a:ext uri="{FF2B5EF4-FFF2-40B4-BE49-F238E27FC236}">
                    <a16:creationId xmlns:a16="http://schemas.microsoft.com/office/drawing/2014/main" id="{86DFD755-066E-4589-B6CF-D44E7F7E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025" y="1924575"/>
                <a:ext cx="173900" cy="449675"/>
              </a:xfrm>
              <a:custGeom>
                <a:avLst/>
                <a:gdLst>
                  <a:gd name="T0" fmla="*/ 37950 w 6956"/>
                  <a:gd name="T1" fmla="*/ 23825 h 17987"/>
                  <a:gd name="T2" fmla="*/ 143700 w 6956"/>
                  <a:gd name="T3" fmla="*/ 75075 h 17987"/>
                  <a:gd name="T4" fmla="*/ 144325 w 6956"/>
                  <a:gd name="T5" fmla="*/ 204275 h 17987"/>
                  <a:gd name="T6" fmla="*/ 123125 w 6956"/>
                  <a:gd name="T7" fmla="*/ 425600 h 17987"/>
                  <a:gd name="T8" fmla="*/ 101675 w 6956"/>
                  <a:gd name="T9" fmla="*/ 434675 h 17987"/>
                  <a:gd name="T10" fmla="*/ 97800 w 6956"/>
                  <a:gd name="T11" fmla="*/ 434475 h 17987"/>
                  <a:gd name="T12" fmla="*/ 54300 w 6956"/>
                  <a:gd name="T13" fmla="*/ 410075 h 17987"/>
                  <a:gd name="T14" fmla="*/ 26275 w 6956"/>
                  <a:gd name="T15" fmla="*/ 223900 h 17987"/>
                  <a:gd name="T16" fmla="*/ 37950 w 6956"/>
                  <a:gd name="T17" fmla="*/ 23825 h 17987"/>
                  <a:gd name="T18" fmla="*/ 23050 w 6956"/>
                  <a:gd name="T19" fmla="*/ 25 h 17987"/>
                  <a:gd name="T20" fmla="*/ 23050 w 6956"/>
                  <a:gd name="T21" fmla="*/ 12025 h 17987"/>
                  <a:gd name="T22" fmla="*/ 11400 w 6956"/>
                  <a:gd name="T23" fmla="*/ 222175 h 17987"/>
                  <a:gd name="T24" fmla="*/ 42600 w 6956"/>
                  <a:gd name="T25" fmla="*/ 419400 h 17987"/>
                  <a:gd name="T26" fmla="*/ 96250 w 6956"/>
                  <a:gd name="T27" fmla="*/ 449350 h 17987"/>
                  <a:gd name="T28" fmla="*/ 101725 w 6956"/>
                  <a:gd name="T29" fmla="*/ 449650 h 17987"/>
                  <a:gd name="T30" fmla="*/ 133775 w 6956"/>
                  <a:gd name="T31" fmla="*/ 436125 h 17987"/>
                  <a:gd name="T32" fmla="*/ 159200 w 6956"/>
                  <a:gd name="T33" fmla="*/ 202625 h 17987"/>
                  <a:gd name="T34" fmla="*/ 159200 w 6956"/>
                  <a:gd name="T35" fmla="*/ 71575 h 17987"/>
                  <a:gd name="T36" fmla="*/ 159825 w 6956"/>
                  <a:gd name="T37" fmla="*/ 66175 h 17987"/>
                  <a:gd name="T38" fmla="*/ 23050 w 6956"/>
                  <a:gd name="T39" fmla="*/ 25 h 179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956" h="17987" extrusionOk="0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2" name="Google Shape;1340;p44">
                <a:extLst>
                  <a:ext uri="{FF2B5EF4-FFF2-40B4-BE49-F238E27FC236}">
                    <a16:creationId xmlns:a16="http://schemas.microsoft.com/office/drawing/2014/main" id="{72FA6774-5A21-43A0-A560-F546BD03E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675" y="1936600"/>
                <a:ext cx="132325" cy="234650"/>
              </a:xfrm>
              <a:custGeom>
                <a:avLst/>
                <a:gdLst>
                  <a:gd name="T0" fmla="*/ 13975 w 5293"/>
                  <a:gd name="T1" fmla="*/ 0 h 9386"/>
                  <a:gd name="T2" fmla="*/ 2200 w 5293"/>
                  <a:gd name="T3" fmla="*/ 210975 h 9386"/>
                  <a:gd name="T4" fmla="*/ 0 w 5293"/>
                  <a:gd name="T5" fmla="*/ 234625 h 9386"/>
                  <a:gd name="T6" fmla="*/ 131900 w 5293"/>
                  <a:gd name="T7" fmla="*/ 106775 h 9386"/>
                  <a:gd name="T8" fmla="*/ 132300 w 5293"/>
                  <a:gd name="T9" fmla="*/ 95200 h 9386"/>
                  <a:gd name="T10" fmla="*/ 105450 w 5293"/>
                  <a:gd name="T11" fmla="*/ 45275 h 9386"/>
                  <a:gd name="T12" fmla="*/ 13975 w 5293"/>
                  <a:gd name="T13" fmla="*/ 0 h 9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93" h="9386" extrusionOk="0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3" name="Google Shape;1341;p44">
                <a:extLst>
                  <a:ext uri="{FF2B5EF4-FFF2-40B4-BE49-F238E27FC236}">
                    <a16:creationId xmlns:a16="http://schemas.microsoft.com/office/drawing/2014/main" id="{BF4BD2C3-A29D-4E6A-BEC1-936DDE34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25" y="1448000"/>
                <a:ext cx="558300" cy="617525"/>
              </a:xfrm>
              <a:custGeom>
                <a:avLst/>
                <a:gdLst>
                  <a:gd name="T0" fmla="*/ 480750 w 22332"/>
                  <a:gd name="T1" fmla="*/ 0 h 24701"/>
                  <a:gd name="T2" fmla="*/ 355675 w 22332"/>
                  <a:gd name="T3" fmla="*/ 113400 h 24701"/>
                  <a:gd name="T4" fmla="*/ 144625 w 22332"/>
                  <a:gd name="T5" fmla="*/ 285275 h 24701"/>
                  <a:gd name="T6" fmla="*/ 129025 w 22332"/>
                  <a:gd name="T7" fmla="*/ 367350 h 24701"/>
                  <a:gd name="T8" fmla="*/ 78525 w 22332"/>
                  <a:gd name="T9" fmla="*/ 332375 h 24701"/>
                  <a:gd name="T10" fmla="*/ 50875 w 22332"/>
                  <a:gd name="T11" fmla="*/ 340050 h 24701"/>
                  <a:gd name="T12" fmla="*/ 93775 w 22332"/>
                  <a:gd name="T13" fmla="*/ 476825 h 24701"/>
                  <a:gd name="T14" fmla="*/ 108200 w 22332"/>
                  <a:gd name="T15" fmla="*/ 477450 h 24701"/>
                  <a:gd name="T16" fmla="*/ 152500 w 22332"/>
                  <a:gd name="T17" fmla="*/ 465125 h 24701"/>
                  <a:gd name="T18" fmla="*/ 394750 w 22332"/>
                  <a:gd name="T19" fmla="*/ 617500 h 24701"/>
                  <a:gd name="T20" fmla="*/ 539375 w 22332"/>
                  <a:gd name="T21" fmla="*/ 379125 h 24701"/>
                  <a:gd name="T22" fmla="*/ 480750 w 22332"/>
                  <a:gd name="T23" fmla="*/ 0 h 247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332" h="24701" extrusionOk="0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4" name="Google Shape;1342;p44">
                <a:extLst>
                  <a:ext uri="{FF2B5EF4-FFF2-40B4-BE49-F238E27FC236}">
                    <a16:creationId xmlns:a16="http://schemas.microsoft.com/office/drawing/2014/main" id="{F0DF86CA-C933-4A6F-AC2A-AFEC622F8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475" y="1381625"/>
                <a:ext cx="548900" cy="691425"/>
              </a:xfrm>
              <a:custGeom>
                <a:avLst/>
                <a:gdLst>
                  <a:gd name="T0" fmla="*/ 464425 w 21956"/>
                  <a:gd name="T1" fmla="*/ 92950 h 27657"/>
                  <a:gd name="T2" fmla="*/ 515100 w 21956"/>
                  <a:gd name="T3" fmla="*/ 444575 h 27657"/>
                  <a:gd name="T4" fmla="*/ 377900 w 21956"/>
                  <a:gd name="T5" fmla="*/ 676425 h 27657"/>
                  <a:gd name="T6" fmla="*/ 140900 w 21956"/>
                  <a:gd name="T7" fmla="*/ 526225 h 27657"/>
                  <a:gd name="T8" fmla="*/ 135025 w 21956"/>
                  <a:gd name="T9" fmla="*/ 520775 h 27657"/>
                  <a:gd name="T10" fmla="*/ 129725 w 21956"/>
                  <a:gd name="T11" fmla="*/ 526750 h 27657"/>
                  <a:gd name="T12" fmla="*/ 91350 w 21956"/>
                  <a:gd name="T13" fmla="*/ 536350 h 27657"/>
                  <a:gd name="T14" fmla="*/ 77650 w 21956"/>
                  <a:gd name="T15" fmla="*/ 535750 h 27657"/>
                  <a:gd name="T16" fmla="*/ 21300 w 21956"/>
                  <a:gd name="T17" fmla="*/ 465350 h 27657"/>
                  <a:gd name="T18" fmla="*/ 37550 w 21956"/>
                  <a:gd name="T19" fmla="*/ 412950 h 27657"/>
                  <a:gd name="T20" fmla="*/ 61675 w 21956"/>
                  <a:gd name="T21" fmla="*/ 406275 h 27657"/>
                  <a:gd name="T22" fmla="*/ 73100 w 21956"/>
                  <a:gd name="T23" fmla="*/ 408000 h 27657"/>
                  <a:gd name="T24" fmla="*/ 105450 w 21956"/>
                  <a:gd name="T25" fmla="*/ 437150 h 27657"/>
                  <a:gd name="T26" fmla="*/ 115800 w 21956"/>
                  <a:gd name="T27" fmla="*/ 457500 h 27657"/>
                  <a:gd name="T28" fmla="*/ 119525 w 21956"/>
                  <a:gd name="T29" fmla="*/ 434950 h 27657"/>
                  <a:gd name="T30" fmla="*/ 135125 w 21956"/>
                  <a:gd name="T31" fmla="*/ 353200 h 27657"/>
                  <a:gd name="T32" fmla="*/ 342050 w 21956"/>
                  <a:gd name="T33" fmla="*/ 186500 h 27657"/>
                  <a:gd name="T34" fmla="*/ 464425 w 21956"/>
                  <a:gd name="T35" fmla="*/ 92950 h 27657"/>
                  <a:gd name="T36" fmla="*/ 449550 w 21956"/>
                  <a:gd name="T37" fmla="*/ 25 h 27657"/>
                  <a:gd name="T38" fmla="*/ 456475 w 21956"/>
                  <a:gd name="T39" fmla="*/ 67300 h 27657"/>
                  <a:gd name="T40" fmla="*/ 335625 w 21956"/>
                  <a:gd name="T41" fmla="*/ 172950 h 27657"/>
                  <a:gd name="T42" fmla="*/ 120425 w 21956"/>
                  <a:gd name="T43" fmla="*/ 350225 h 27657"/>
                  <a:gd name="T44" fmla="*/ 107925 w 21956"/>
                  <a:gd name="T45" fmla="*/ 414725 h 27657"/>
                  <a:gd name="T46" fmla="*/ 77750 w 21956"/>
                  <a:gd name="T47" fmla="*/ 393725 h 27657"/>
                  <a:gd name="T48" fmla="*/ 61625 w 21956"/>
                  <a:gd name="T49" fmla="*/ 391225 h 27657"/>
                  <a:gd name="T50" fmla="*/ 30400 w 21956"/>
                  <a:gd name="T51" fmla="*/ 399825 h 27657"/>
                  <a:gd name="T52" fmla="*/ 6650 w 21956"/>
                  <a:gd name="T53" fmla="*/ 468350 h 27657"/>
                  <a:gd name="T54" fmla="*/ 76400 w 21956"/>
                  <a:gd name="T55" fmla="*/ 550650 h 27657"/>
                  <a:gd name="T56" fmla="*/ 91375 w 21956"/>
                  <a:gd name="T57" fmla="*/ 551300 h 27657"/>
                  <a:gd name="T58" fmla="*/ 135125 w 21956"/>
                  <a:gd name="T59" fmla="*/ 541525 h 27657"/>
                  <a:gd name="T60" fmla="*/ 377900 w 21956"/>
                  <a:gd name="T61" fmla="*/ 691425 h 27657"/>
                  <a:gd name="T62" fmla="*/ 529975 w 21956"/>
                  <a:gd name="T63" fmla="*/ 446450 h 27657"/>
                  <a:gd name="T64" fmla="*/ 470925 w 21956"/>
                  <a:gd name="T65" fmla="*/ 64000 h 27657"/>
                  <a:gd name="T66" fmla="*/ 449550 w 21956"/>
                  <a:gd name="T67" fmla="*/ 25 h 276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956" h="27657" extrusionOk="0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5" name="Google Shape;1343;p44">
                <a:extLst>
                  <a:ext uri="{FF2B5EF4-FFF2-40B4-BE49-F238E27FC236}">
                    <a16:creationId xmlns:a16="http://schemas.microsoft.com/office/drawing/2014/main" id="{1F406E0E-FEA2-42F7-9538-FD84A5AA2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25" y="1624750"/>
                <a:ext cx="394775" cy="440775"/>
              </a:xfrm>
              <a:custGeom>
                <a:avLst/>
                <a:gdLst>
                  <a:gd name="T0" fmla="*/ 238275 w 15791"/>
                  <a:gd name="T1" fmla="*/ 0 h 17631"/>
                  <a:gd name="T2" fmla="*/ 238275 w 15791"/>
                  <a:gd name="T3" fmla="*/ 0 h 17631"/>
                  <a:gd name="T4" fmla="*/ 144625 w 15791"/>
                  <a:gd name="T5" fmla="*/ 108525 h 17631"/>
                  <a:gd name="T6" fmla="*/ 129025 w 15791"/>
                  <a:gd name="T7" fmla="*/ 190600 h 17631"/>
                  <a:gd name="T8" fmla="*/ 78525 w 15791"/>
                  <a:gd name="T9" fmla="*/ 155625 h 17631"/>
                  <a:gd name="T10" fmla="*/ 50875 w 15791"/>
                  <a:gd name="T11" fmla="*/ 163300 h 17631"/>
                  <a:gd name="T12" fmla="*/ 93775 w 15791"/>
                  <a:gd name="T13" fmla="*/ 300075 h 17631"/>
                  <a:gd name="T14" fmla="*/ 108200 w 15791"/>
                  <a:gd name="T15" fmla="*/ 300700 h 17631"/>
                  <a:gd name="T16" fmla="*/ 152500 w 15791"/>
                  <a:gd name="T17" fmla="*/ 288375 h 17631"/>
                  <a:gd name="T18" fmla="*/ 394750 w 15791"/>
                  <a:gd name="T19" fmla="*/ 440750 h 17631"/>
                  <a:gd name="T20" fmla="*/ 319725 w 15791"/>
                  <a:gd name="T21" fmla="*/ 392375 h 17631"/>
                  <a:gd name="T22" fmla="*/ 187525 w 15791"/>
                  <a:gd name="T23" fmla="*/ 136750 h 17631"/>
                  <a:gd name="T24" fmla="*/ 238275 w 15791"/>
                  <a:gd name="T25" fmla="*/ 0 h 176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91" h="17631" extrusionOk="0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6" name="Google Shape;1344;p44">
                <a:extLst>
                  <a:ext uri="{FF2B5EF4-FFF2-40B4-BE49-F238E27FC236}">
                    <a16:creationId xmlns:a16="http://schemas.microsoft.com/office/drawing/2014/main" id="{5F81B2E1-110F-45B5-9469-70BC20C61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525" y="1677725"/>
                <a:ext cx="67100" cy="166475"/>
              </a:xfrm>
              <a:custGeom>
                <a:avLst/>
                <a:gdLst>
                  <a:gd name="T0" fmla="*/ 23900 w 2684"/>
                  <a:gd name="T1" fmla="*/ 0 h 6659"/>
                  <a:gd name="T2" fmla="*/ 16950 w 2684"/>
                  <a:gd name="T3" fmla="*/ 4500 h 6659"/>
                  <a:gd name="T4" fmla="*/ 22325 w 2684"/>
                  <a:gd name="T5" fmla="*/ 85325 h 6659"/>
                  <a:gd name="T6" fmla="*/ 33075 w 2684"/>
                  <a:gd name="T7" fmla="*/ 104850 h 6659"/>
                  <a:gd name="T8" fmla="*/ 46000 w 2684"/>
                  <a:gd name="T9" fmla="*/ 138775 h 6659"/>
                  <a:gd name="T10" fmla="*/ 24450 w 2684"/>
                  <a:gd name="T11" fmla="*/ 151425 h 6659"/>
                  <a:gd name="T12" fmla="*/ 12825 w 2684"/>
                  <a:gd name="T13" fmla="*/ 147450 h 6659"/>
                  <a:gd name="T14" fmla="*/ 8425 w 2684"/>
                  <a:gd name="T15" fmla="*/ 146050 h 6659"/>
                  <a:gd name="T16" fmla="*/ 2400 w 2684"/>
                  <a:gd name="T17" fmla="*/ 149200 h 6659"/>
                  <a:gd name="T18" fmla="*/ 4150 w 2684"/>
                  <a:gd name="T19" fmla="*/ 159650 h 6659"/>
                  <a:gd name="T20" fmla="*/ 24400 w 2684"/>
                  <a:gd name="T21" fmla="*/ 166475 h 6659"/>
                  <a:gd name="T22" fmla="*/ 58000 w 2684"/>
                  <a:gd name="T23" fmla="*/ 147775 h 6659"/>
                  <a:gd name="T24" fmla="*/ 46100 w 2684"/>
                  <a:gd name="T25" fmla="*/ 97625 h 6659"/>
                  <a:gd name="T26" fmla="*/ 35550 w 2684"/>
                  <a:gd name="T27" fmla="*/ 78300 h 6659"/>
                  <a:gd name="T28" fmla="*/ 30725 w 2684"/>
                  <a:gd name="T29" fmla="*/ 10375 h 6659"/>
                  <a:gd name="T30" fmla="*/ 26775 w 2684"/>
                  <a:gd name="T31" fmla="*/ 550 h 6659"/>
                  <a:gd name="T32" fmla="*/ 23900 w 2684"/>
                  <a:gd name="T33" fmla="*/ 0 h 66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84" h="6659" extrusionOk="0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7" name="Google Shape;1345;p44">
                <a:extLst>
                  <a:ext uri="{FF2B5EF4-FFF2-40B4-BE49-F238E27FC236}">
                    <a16:creationId xmlns:a16="http://schemas.microsoft.com/office/drawing/2014/main" id="{23E10538-2EFF-4760-8E5D-9BB18E60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475" y="1890375"/>
                <a:ext cx="116925" cy="48000"/>
              </a:xfrm>
              <a:custGeom>
                <a:avLst/>
                <a:gdLst>
                  <a:gd name="T0" fmla="*/ 8525 w 4677"/>
                  <a:gd name="T1" fmla="*/ 25 h 1920"/>
                  <a:gd name="T2" fmla="*/ 5375 w 4677"/>
                  <a:gd name="T3" fmla="*/ 725 h 1920"/>
                  <a:gd name="T4" fmla="*/ 1875 w 4677"/>
                  <a:gd name="T5" fmla="*/ 10650 h 1920"/>
                  <a:gd name="T6" fmla="*/ 67600 w 4677"/>
                  <a:gd name="T7" fmla="*/ 48000 h 1920"/>
                  <a:gd name="T8" fmla="*/ 111125 w 4677"/>
                  <a:gd name="T9" fmla="*/ 40125 h 1920"/>
                  <a:gd name="T10" fmla="*/ 115475 w 4677"/>
                  <a:gd name="T11" fmla="*/ 30500 h 1920"/>
                  <a:gd name="T12" fmla="*/ 108550 w 4677"/>
                  <a:gd name="T13" fmla="*/ 25625 h 1920"/>
                  <a:gd name="T14" fmla="*/ 105825 w 4677"/>
                  <a:gd name="T15" fmla="*/ 26150 h 1920"/>
                  <a:gd name="T16" fmla="*/ 66825 w 4677"/>
                  <a:gd name="T17" fmla="*/ 32975 h 1920"/>
                  <a:gd name="T18" fmla="*/ 15300 w 4677"/>
                  <a:gd name="T19" fmla="*/ 4250 h 1920"/>
                  <a:gd name="T20" fmla="*/ 8525 w 4677"/>
                  <a:gd name="T21" fmla="*/ 25 h 19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77" h="1920" extrusionOk="0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8" name="Google Shape;1346;p44">
                <a:extLst>
                  <a:ext uri="{FF2B5EF4-FFF2-40B4-BE49-F238E27FC236}">
                    <a16:creationId xmlns:a16="http://schemas.microsoft.com/office/drawing/2014/main" id="{1B25A950-B9DB-43DF-B154-3ED2294B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125" y="1713425"/>
                <a:ext cx="20575" cy="58950"/>
              </a:xfrm>
              <a:custGeom>
                <a:avLst/>
                <a:gdLst>
                  <a:gd name="T0" fmla="*/ 10325 w 823"/>
                  <a:gd name="T1" fmla="*/ 25 h 2358"/>
                  <a:gd name="T2" fmla="*/ 0 w 823"/>
                  <a:gd name="T3" fmla="*/ 29450 h 2358"/>
                  <a:gd name="T4" fmla="*/ 10325 w 823"/>
                  <a:gd name="T5" fmla="*/ 58925 h 2358"/>
                  <a:gd name="T6" fmla="*/ 20575 w 823"/>
                  <a:gd name="T7" fmla="*/ 29450 h 2358"/>
                  <a:gd name="T8" fmla="*/ 10325 w 823"/>
                  <a:gd name="T9" fmla="*/ 25 h 2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2358" extrusionOk="0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79" name="Google Shape;1347;p44">
                <a:extLst>
                  <a:ext uri="{FF2B5EF4-FFF2-40B4-BE49-F238E27FC236}">
                    <a16:creationId xmlns:a16="http://schemas.microsoft.com/office/drawing/2014/main" id="{87B3924B-101F-4D6F-BCE3-558501E4D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925" y="1680025"/>
                <a:ext cx="20600" cy="58950"/>
              </a:xfrm>
              <a:custGeom>
                <a:avLst/>
                <a:gdLst>
                  <a:gd name="T0" fmla="*/ 10250 w 824"/>
                  <a:gd name="T1" fmla="*/ 25 h 2358"/>
                  <a:gd name="T2" fmla="*/ 25 w 824"/>
                  <a:gd name="T3" fmla="*/ 29500 h 2358"/>
                  <a:gd name="T4" fmla="*/ 10250 w 824"/>
                  <a:gd name="T5" fmla="*/ 58950 h 2358"/>
                  <a:gd name="T6" fmla="*/ 20600 w 824"/>
                  <a:gd name="T7" fmla="*/ 29500 h 2358"/>
                  <a:gd name="T8" fmla="*/ 10250 w 824"/>
                  <a:gd name="T9" fmla="*/ 25 h 2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2358" extrusionOk="0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0" name="Google Shape;1348;p44">
                <a:extLst>
                  <a:ext uri="{FF2B5EF4-FFF2-40B4-BE49-F238E27FC236}">
                    <a16:creationId xmlns:a16="http://schemas.microsoft.com/office/drawing/2014/main" id="{A0B90BB3-1FAD-4C65-89D5-568B8A2B9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875" y="1615225"/>
                <a:ext cx="93275" cy="49225"/>
              </a:xfrm>
              <a:custGeom>
                <a:avLst/>
                <a:gdLst>
                  <a:gd name="T0" fmla="*/ 70300 w 3731"/>
                  <a:gd name="T1" fmla="*/ 0 h 1969"/>
                  <a:gd name="T2" fmla="*/ 1475 w 3731"/>
                  <a:gd name="T3" fmla="*/ 39200 h 1969"/>
                  <a:gd name="T4" fmla="*/ 5825 w 3731"/>
                  <a:gd name="T5" fmla="*/ 48800 h 1969"/>
                  <a:gd name="T6" fmla="*/ 8500 w 3731"/>
                  <a:gd name="T7" fmla="*/ 49225 h 1969"/>
                  <a:gd name="T8" fmla="*/ 15425 w 3731"/>
                  <a:gd name="T9" fmla="*/ 44450 h 1969"/>
                  <a:gd name="T10" fmla="*/ 70575 w 3731"/>
                  <a:gd name="T11" fmla="*/ 15025 h 1969"/>
                  <a:gd name="T12" fmla="*/ 84475 w 3731"/>
                  <a:gd name="T13" fmla="*/ 15925 h 1969"/>
                  <a:gd name="T14" fmla="*/ 85275 w 3731"/>
                  <a:gd name="T15" fmla="*/ 15975 h 1969"/>
                  <a:gd name="T16" fmla="*/ 92750 w 3731"/>
                  <a:gd name="T17" fmla="*/ 9425 h 1969"/>
                  <a:gd name="T18" fmla="*/ 86350 w 3731"/>
                  <a:gd name="T19" fmla="*/ 1050 h 1969"/>
                  <a:gd name="T20" fmla="*/ 70300 w 3731"/>
                  <a:gd name="T21" fmla="*/ 0 h 19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1" h="1969" extrusionOk="0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1" name="Google Shape;1349;p44">
                <a:extLst>
                  <a:ext uri="{FF2B5EF4-FFF2-40B4-BE49-F238E27FC236}">
                    <a16:creationId xmlns:a16="http://schemas.microsoft.com/office/drawing/2014/main" id="{0C4CE679-1E15-4B99-9A09-3926FEC7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400" y="1586700"/>
                <a:ext cx="73200" cy="36825"/>
              </a:xfrm>
              <a:custGeom>
                <a:avLst/>
                <a:gdLst>
                  <a:gd name="T0" fmla="*/ 36550 w 2928"/>
                  <a:gd name="T1" fmla="*/ 0 h 1473"/>
                  <a:gd name="T2" fmla="*/ 29775 w 2928"/>
                  <a:gd name="T3" fmla="*/ 750 h 1473"/>
                  <a:gd name="T4" fmla="*/ 1550 w 2928"/>
                  <a:gd name="T5" fmla="*/ 26475 h 1473"/>
                  <a:gd name="T6" fmla="*/ 5600 w 2928"/>
                  <a:gd name="T7" fmla="*/ 36200 h 1473"/>
                  <a:gd name="T8" fmla="*/ 8500 w 2928"/>
                  <a:gd name="T9" fmla="*/ 36800 h 1473"/>
                  <a:gd name="T10" fmla="*/ 15425 w 2928"/>
                  <a:gd name="T11" fmla="*/ 32150 h 1473"/>
                  <a:gd name="T12" fmla="*/ 32975 w 2928"/>
                  <a:gd name="T13" fmla="*/ 15300 h 1473"/>
                  <a:gd name="T14" fmla="*/ 36325 w 2928"/>
                  <a:gd name="T15" fmla="*/ 14975 h 1473"/>
                  <a:gd name="T16" fmla="*/ 59750 w 2928"/>
                  <a:gd name="T17" fmla="*/ 27075 h 1473"/>
                  <a:gd name="T18" fmla="*/ 64925 w 2928"/>
                  <a:gd name="T19" fmla="*/ 29125 h 1473"/>
                  <a:gd name="T20" fmla="*/ 70300 w 2928"/>
                  <a:gd name="T21" fmla="*/ 26800 h 1473"/>
                  <a:gd name="T22" fmla="*/ 70000 w 2928"/>
                  <a:gd name="T23" fmla="*/ 16150 h 1473"/>
                  <a:gd name="T24" fmla="*/ 36550 w 2928"/>
                  <a:gd name="T25" fmla="*/ 0 h 1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28" h="1473" extrusionOk="0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2" name="Google Shape;1350;p44">
                <a:extLst>
                  <a:ext uri="{FF2B5EF4-FFF2-40B4-BE49-F238E27FC236}">
                    <a16:creationId xmlns:a16="http://schemas.microsoft.com/office/drawing/2014/main" id="{C653F079-9498-4993-A468-4CC97137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825" y="1254075"/>
                <a:ext cx="1253275" cy="1253200"/>
              </a:xfrm>
              <a:custGeom>
                <a:avLst/>
                <a:gdLst>
                  <a:gd name="T0" fmla="*/ 626700 w 50131"/>
                  <a:gd name="T1" fmla="*/ 0 h 50128"/>
                  <a:gd name="T2" fmla="*/ 25 w 50131"/>
                  <a:gd name="T3" fmla="*/ 626625 h 50128"/>
                  <a:gd name="T4" fmla="*/ 626700 w 50131"/>
                  <a:gd name="T5" fmla="*/ 1253200 h 50128"/>
                  <a:gd name="T6" fmla="*/ 1253275 w 50131"/>
                  <a:gd name="T7" fmla="*/ 626625 h 50128"/>
                  <a:gd name="T8" fmla="*/ 626700 w 50131"/>
                  <a:gd name="T9" fmla="*/ 0 h 50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1" h="50128" extrusionOk="0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3" name="Google Shape;1351;p44">
                <a:extLst>
                  <a:ext uri="{FF2B5EF4-FFF2-40B4-BE49-F238E27FC236}">
                    <a16:creationId xmlns:a16="http://schemas.microsoft.com/office/drawing/2014/main" id="{5C5F72CC-0219-4725-84C3-FE0771A7D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75" y="1246525"/>
                <a:ext cx="1268175" cy="1268200"/>
              </a:xfrm>
              <a:custGeom>
                <a:avLst/>
                <a:gdLst>
                  <a:gd name="T0" fmla="*/ 634150 w 50727"/>
                  <a:gd name="T1" fmla="*/ 15000 h 50728"/>
                  <a:gd name="T2" fmla="*/ 1253275 w 50727"/>
                  <a:gd name="T3" fmla="*/ 634175 h 50728"/>
                  <a:gd name="T4" fmla="*/ 634150 w 50727"/>
                  <a:gd name="T5" fmla="*/ 1253300 h 50728"/>
                  <a:gd name="T6" fmla="*/ 15000 w 50727"/>
                  <a:gd name="T7" fmla="*/ 634175 h 50728"/>
                  <a:gd name="T8" fmla="*/ 634150 w 50727"/>
                  <a:gd name="T9" fmla="*/ 15000 h 50728"/>
                  <a:gd name="T10" fmla="*/ 634150 w 50727"/>
                  <a:gd name="T11" fmla="*/ 25 h 50728"/>
                  <a:gd name="T12" fmla="*/ 25 w 50727"/>
                  <a:gd name="T13" fmla="*/ 634175 h 50728"/>
                  <a:gd name="T14" fmla="*/ 634150 w 50727"/>
                  <a:gd name="T15" fmla="*/ 1268200 h 50728"/>
                  <a:gd name="T16" fmla="*/ 1268175 w 50727"/>
                  <a:gd name="T17" fmla="*/ 634175 h 50728"/>
                  <a:gd name="T18" fmla="*/ 634150 w 50727"/>
                  <a:gd name="T19" fmla="*/ 25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7" h="50728" extrusionOk="0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4" name="Google Shape;1352;p44">
                <a:extLst>
                  <a:ext uri="{FF2B5EF4-FFF2-40B4-BE49-F238E27FC236}">
                    <a16:creationId xmlns:a16="http://schemas.microsoft.com/office/drawing/2014/main" id="{BEE02B28-6D23-45A4-BFF2-F44DCE37D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050" y="1154550"/>
                <a:ext cx="1026850" cy="883750"/>
              </a:xfrm>
              <a:custGeom>
                <a:avLst/>
                <a:gdLst>
                  <a:gd name="T0" fmla="*/ 501550 w 41074"/>
                  <a:gd name="T1" fmla="*/ 25 h 35350"/>
                  <a:gd name="T2" fmla="*/ 84350 w 41074"/>
                  <a:gd name="T3" fmla="*/ 282800 h 35350"/>
                  <a:gd name="T4" fmla="*/ 360525 w 41074"/>
                  <a:gd name="T5" fmla="*/ 854000 h 35350"/>
                  <a:gd name="T6" fmla="*/ 525225 w 41074"/>
                  <a:gd name="T7" fmla="*/ 883750 h 35350"/>
                  <a:gd name="T8" fmla="*/ 942475 w 41074"/>
                  <a:gd name="T9" fmla="*/ 600950 h 35350"/>
                  <a:gd name="T10" fmla="*/ 666175 w 41074"/>
                  <a:gd name="T11" fmla="*/ 29775 h 35350"/>
                  <a:gd name="T12" fmla="*/ 501550 w 41074"/>
                  <a:gd name="T13" fmla="*/ 25 h 35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074" h="35350" extrusionOk="0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5" name="Google Shape;1353;p44">
                <a:extLst>
                  <a:ext uri="{FF2B5EF4-FFF2-40B4-BE49-F238E27FC236}">
                    <a16:creationId xmlns:a16="http://schemas.microsoft.com/office/drawing/2014/main" id="{80A63114-7B8E-4A37-AFE9-62945A2FE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25" y="1147175"/>
                <a:ext cx="999225" cy="898500"/>
              </a:xfrm>
              <a:custGeom>
                <a:avLst/>
                <a:gdLst>
                  <a:gd name="T0" fmla="*/ 466050 w 39969"/>
                  <a:gd name="T1" fmla="*/ 15025 h 35940"/>
                  <a:gd name="T2" fmla="*/ 627725 w 39969"/>
                  <a:gd name="T3" fmla="*/ 44175 h 35940"/>
                  <a:gd name="T4" fmla="*/ 899575 w 39969"/>
                  <a:gd name="T5" fmla="*/ 605750 h 35940"/>
                  <a:gd name="T6" fmla="*/ 489025 w 39969"/>
                  <a:gd name="T7" fmla="*/ 883575 h 35940"/>
                  <a:gd name="T8" fmla="*/ 327275 w 39969"/>
                  <a:gd name="T9" fmla="*/ 854325 h 35940"/>
                  <a:gd name="T10" fmla="*/ 72775 w 39969"/>
                  <a:gd name="T11" fmla="*/ 624975 h 35940"/>
                  <a:gd name="T12" fmla="*/ 55500 w 39969"/>
                  <a:gd name="T13" fmla="*/ 292775 h 35940"/>
                  <a:gd name="T14" fmla="*/ 466050 w 39969"/>
                  <a:gd name="T15" fmla="*/ 15025 h 35940"/>
                  <a:gd name="T16" fmla="*/ 466200 w 39969"/>
                  <a:gd name="T17" fmla="*/ 25 h 35940"/>
                  <a:gd name="T18" fmla="*/ 41550 w 39969"/>
                  <a:gd name="T19" fmla="*/ 287600 h 35940"/>
                  <a:gd name="T20" fmla="*/ 59350 w 39969"/>
                  <a:gd name="T21" fmla="*/ 631475 h 35940"/>
                  <a:gd name="T22" fmla="*/ 322075 w 39969"/>
                  <a:gd name="T23" fmla="*/ 868400 h 35940"/>
                  <a:gd name="T24" fmla="*/ 488900 w 39969"/>
                  <a:gd name="T25" fmla="*/ 898475 h 35940"/>
                  <a:gd name="T26" fmla="*/ 913525 w 39969"/>
                  <a:gd name="T27" fmla="*/ 611025 h 35940"/>
                  <a:gd name="T28" fmla="*/ 633000 w 39969"/>
                  <a:gd name="T29" fmla="*/ 30100 h 35940"/>
                  <a:gd name="T30" fmla="*/ 466200 w 39969"/>
                  <a:gd name="T31" fmla="*/ 25 h 359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969" h="35940" extrusionOk="0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6" name="Google Shape;1354;p44">
                <a:extLst>
                  <a:ext uri="{FF2B5EF4-FFF2-40B4-BE49-F238E27FC236}">
                    <a16:creationId xmlns:a16="http://schemas.microsoft.com/office/drawing/2014/main" id="{3B015C8E-C478-4FBD-B11F-4A454011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075" y="1503950"/>
                <a:ext cx="51400" cy="236975"/>
              </a:xfrm>
              <a:custGeom>
                <a:avLst/>
                <a:gdLst>
                  <a:gd name="T0" fmla="*/ 10325 w 2056"/>
                  <a:gd name="T1" fmla="*/ 25 h 9479"/>
                  <a:gd name="T2" fmla="*/ 8600 w 2056"/>
                  <a:gd name="T3" fmla="*/ 300 h 9479"/>
                  <a:gd name="T4" fmla="*/ 4975 w 2056"/>
                  <a:gd name="T5" fmla="*/ 7300 h 9479"/>
                  <a:gd name="T6" fmla="*/ 1050 w 2056"/>
                  <a:gd name="T7" fmla="*/ 229525 h 9479"/>
                  <a:gd name="T8" fmla="*/ 4450 w 2056"/>
                  <a:gd name="T9" fmla="*/ 236675 h 9479"/>
                  <a:gd name="T10" fmla="*/ 6325 w 2056"/>
                  <a:gd name="T11" fmla="*/ 236975 h 9479"/>
                  <a:gd name="T12" fmla="*/ 11600 w 2056"/>
                  <a:gd name="T13" fmla="*/ 233150 h 9479"/>
                  <a:gd name="T14" fmla="*/ 15625 w 2056"/>
                  <a:gd name="T15" fmla="*/ 3875 h 9479"/>
                  <a:gd name="T16" fmla="*/ 10325 w 2056"/>
                  <a:gd name="T17" fmla="*/ 25 h 94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6" h="9479" extrusionOk="0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7" name="Google Shape;1355;p44">
                <a:extLst>
                  <a:ext uri="{FF2B5EF4-FFF2-40B4-BE49-F238E27FC236}">
                    <a16:creationId xmlns:a16="http://schemas.microsoft.com/office/drawing/2014/main" id="{CFD5696D-4EEA-4C58-BBC6-24C5BC54E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50" y="1791250"/>
                <a:ext cx="54300" cy="64650"/>
              </a:xfrm>
              <a:custGeom>
                <a:avLst/>
                <a:gdLst>
                  <a:gd name="T0" fmla="*/ 45500 w 2172"/>
                  <a:gd name="T1" fmla="*/ 0 h 2586"/>
                  <a:gd name="T2" fmla="*/ 1975 w 2172"/>
                  <a:gd name="T3" fmla="*/ 55425 h 2586"/>
                  <a:gd name="T4" fmla="*/ 2825 w 2172"/>
                  <a:gd name="T5" fmla="*/ 63400 h 2586"/>
                  <a:gd name="T6" fmla="*/ 6325 w 2172"/>
                  <a:gd name="T7" fmla="*/ 64625 h 2586"/>
                  <a:gd name="T8" fmla="*/ 10650 w 2172"/>
                  <a:gd name="T9" fmla="*/ 62450 h 2586"/>
                  <a:gd name="T10" fmla="*/ 54300 w 2172"/>
                  <a:gd name="T11" fmla="*/ 6950 h 2586"/>
                  <a:gd name="T12" fmla="*/ 45500 w 2172"/>
                  <a:gd name="T13" fmla="*/ 0 h 2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72" h="2586" extrusionOk="0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8" name="Google Shape;1356;p44">
                <a:extLst>
                  <a:ext uri="{FF2B5EF4-FFF2-40B4-BE49-F238E27FC236}">
                    <a16:creationId xmlns:a16="http://schemas.microsoft.com/office/drawing/2014/main" id="{009653FA-77C6-4FB5-9042-E3B599274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475" y="1313750"/>
                <a:ext cx="75800" cy="177575"/>
              </a:xfrm>
              <a:custGeom>
                <a:avLst/>
                <a:gdLst>
                  <a:gd name="T0" fmla="*/ 69475 w 3032"/>
                  <a:gd name="T1" fmla="*/ 25 h 7103"/>
                  <a:gd name="T2" fmla="*/ 65150 w 3032"/>
                  <a:gd name="T3" fmla="*/ 1950 h 7103"/>
                  <a:gd name="T4" fmla="*/ 40525 w 3032"/>
                  <a:gd name="T5" fmla="*/ 174250 h 7103"/>
                  <a:gd name="T6" fmla="*/ 45725 w 3032"/>
                  <a:gd name="T7" fmla="*/ 177575 h 7103"/>
                  <a:gd name="T8" fmla="*/ 47875 w 3032"/>
                  <a:gd name="T9" fmla="*/ 177150 h 7103"/>
                  <a:gd name="T10" fmla="*/ 50875 w 3032"/>
                  <a:gd name="T11" fmla="*/ 169800 h 7103"/>
                  <a:gd name="T12" fmla="*/ 73725 w 3032"/>
                  <a:gd name="T13" fmla="*/ 9175 h 7103"/>
                  <a:gd name="T14" fmla="*/ 73100 w 3032"/>
                  <a:gd name="T15" fmla="*/ 1325 h 7103"/>
                  <a:gd name="T16" fmla="*/ 69475 w 3032"/>
                  <a:gd name="T17" fmla="*/ 25 h 7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32" h="7103" extrusionOk="0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89" name="Google Shape;1357;p44">
                <a:extLst>
                  <a:ext uri="{FF2B5EF4-FFF2-40B4-BE49-F238E27FC236}">
                    <a16:creationId xmlns:a16="http://schemas.microsoft.com/office/drawing/2014/main" id="{53344007-6DBA-48EB-AB46-998E97D5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250" y="2172200"/>
                <a:ext cx="808450" cy="335075"/>
              </a:xfrm>
              <a:custGeom>
                <a:avLst/>
                <a:gdLst>
                  <a:gd name="T0" fmla="*/ 442750 w 32338"/>
                  <a:gd name="T1" fmla="*/ 0 h 13403"/>
                  <a:gd name="T2" fmla="*/ 0 w 32338"/>
                  <a:gd name="T3" fmla="*/ 109625 h 13403"/>
                  <a:gd name="T4" fmla="*/ 481275 w 32338"/>
                  <a:gd name="T5" fmla="*/ 335075 h 13403"/>
                  <a:gd name="T6" fmla="*/ 808425 w 32338"/>
                  <a:gd name="T7" fmla="*/ 242950 h 13403"/>
                  <a:gd name="T8" fmla="*/ 455325 w 32338"/>
                  <a:gd name="T9" fmla="*/ 475 h 13403"/>
                  <a:gd name="T10" fmla="*/ 442750 w 32338"/>
                  <a:gd name="T11" fmla="*/ 0 h 134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338" h="13403" extrusionOk="0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0" name="Google Shape;1358;p44">
                <a:extLst>
                  <a:ext uri="{FF2B5EF4-FFF2-40B4-BE49-F238E27FC236}">
                    <a16:creationId xmlns:a16="http://schemas.microsoft.com/office/drawing/2014/main" id="{FE57F966-63C3-4468-9196-690B7F526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425" y="2164725"/>
                <a:ext cx="833550" cy="350000"/>
              </a:xfrm>
              <a:custGeom>
                <a:avLst/>
                <a:gdLst>
                  <a:gd name="T0" fmla="*/ 455075 w 33342"/>
                  <a:gd name="T1" fmla="*/ 14925 h 14000"/>
                  <a:gd name="T2" fmla="*/ 467525 w 33342"/>
                  <a:gd name="T3" fmla="*/ 15400 h 14000"/>
                  <a:gd name="T4" fmla="*/ 808850 w 33342"/>
                  <a:gd name="T5" fmla="*/ 249200 h 14000"/>
                  <a:gd name="T6" fmla="*/ 494100 w 33342"/>
                  <a:gd name="T7" fmla="*/ 335100 h 14000"/>
                  <a:gd name="T8" fmla="*/ 25650 w 33342"/>
                  <a:gd name="T9" fmla="*/ 120725 h 14000"/>
                  <a:gd name="T10" fmla="*/ 455075 w 33342"/>
                  <a:gd name="T11" fmla="*/ 14925 h 14000"/>
                  <a:gd name="T12" fmla="*/ 455650 w 33342"/>
                  <a:gd name="T13" fmla="*/ 25 h 14000"/>
                  <a:gd name="T14" fmla="*/ 10450 w 33342"/>
                  <a:gd name="T15" fmla="*/ 110075 h 14000"/>
                  <a:gd name="T16" fmla="*/ 0 w 33342"/>
                  <a:gd name="T17" fmla="*/ 113500 h 14000"/>
                  <a:gd name="T18" fmla="*/ 7050 w 33342"/>
                  <a:gd name="T19" fmla="*/ 121850 h 14000"/>
                  <a:gd name="T20" fmla="*/ 494100 w 33342"/>
                  <a:gd name="T21" fmla="*/ 350000 h 14000"/>
                  <a:gd name="T22" fmla="*/ 825075 w 33342"/>
                  <a:gd name="T23" fmla="*/ 256750 h 14000"/>
                  <a:gd name="T24" fmla="*/ 833525 w 33342"/>
                  <a:gd name="T25" fmla="*/ 251575 h 14000"/>
                  <a:gd name="T26" fmla="*/ 826300 w 33342"/>
                  <a:gd name="T27" fmla="*/ 244975 h 14000"/>
                  <a:gd name="T28" fmla="*/ 468775 w 33342"/>
                  <a:gd name="T29" fmla="*/ 500 h 14000"/>
                  <a:gd name="T30" fmla="*/ 455650 w 33342"/>
                  <a:gd name="T31" fmla="*/ 25 h 140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342" h="14000" extrusionOk="0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1" name="Google Shape;1359;p44">
                <a:extLst>
                  <a:ext uri="{FF2B5EF4-FFF2-40B4-BE49-F238E27FC236}">
                    <a16:creationId xmlns:a16="http://schemas.microsoft.com/office/drawing/2014/main" id="{EA0A86AB-863A-4598-BA52-F889B9A35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400" y="2172200"/>
                <a:ext cx="288775" cy="290625"/>
              </a:xfrm>
              <a:custGeom>
                <a:avLst/>
                <a:gdLst>
                  <a:gd name="T0" fmla="*/ 150700 w 11551"/>
                  <a:gd name="T1" fmla="*/ 0 h 11625"/>
                  <a:gd name="T2" fmla="*/ 47425 w 11551"/>
                  <a:gd name="T3" fmla="*/ 13725 h 11625"/>
                  <a:gd name="T4" fmla="*/ 13075 w 11551"/>
                  <a:gd name="T5" fmla="*/ 179825 h 11625"/>
                  <a:gd name="T6" fmla="*/ 45600 w 11551"/>
                  <a:gd name="T7" fmla="*/ 290600 h 11625"/>
                  <a:gd name="T8" fmla="*/ 98150 w 11551"/>
                  <a:gd name="T9" fmla="*/ 273975 h 11625"/>
                  <a:gd name="T10" fmla="*/ 281625 w 11551"/>
                  <a:gd name="T11" fmla="*/ 79450 h 11625"/>
                  <a:gd name="T12" fmla="*/ 288775 w 11551"/>
                  <a:gd name="T13" fmla="*/ 58375 h 11625"/>
                  <a:gd name="T14" fmla="*/ 163175 w 11551"/>
                  <a:gd name="T15" fmla="*/ 475 h 11625"/>
                  <a:gd name="T16" fmla="*/ 150700 w 11551"/>
                  <a:gd name="T17" fmla="*/ 0 h 11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51" h="11625" extrusionOk="0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2" name="Google Shape;1360;p44">
                <a:extLst>
                  <a:ext uri="{FF2B5EF4-FFF2-40B4-BE49-F238E27FC236}">
                    <a16:creationId xmlns:a16="http://schemas.microsoft.com/office/drawing/2014/main" id="{1FE8233C-BCC4-48F9-ACB2-FD1D1C47E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500" y="2164725"/>
                <a:ext cx="302550" cy="305550"/>
              </a:xfrm>
              <a:custGeom>
                <a:avLst/>
                <a:gdLst>
                  <a:gd name="T0" fmla="*/ 155675 w 12102"/>
                  <a:gd name="T1" fmla="*/ 14950 h 12222"/>
                  <a:gd name="T2" fmla="*/ 167450 w 12102"/>
                  <a:gd name="T3" fmla="*/ 15400 h 12222"/>
                  <a:gd name="T4" fmla="*/ 284675 w 12102"/>
                  <a:gd name="T5" fmla="*/ 68950 h 12222"/>
                  <a:gd name="T6" fmla="*/ 279400 w 12102"/>
                  <a:gd name="T7" fmla="*/ 84550 h 12222"/>
                  <a:gd name="T8" fmla="*/ 99550 w 12102"/>
                  <a:gd name="T9" fmla="*/ 274750 h 12222"/>
                  <a:gd name="T10" fmla="*/ 50650 w 12102"/>
                  <a:gd name="T11" fmla="*/ 290600 h 12222"/>
                  <a:gd name="T12" fmla="*/ 34100 w 12102"/>
                  <a:gd name="T13" fmla="*/ 285900 h 12222"/>
                  <a:gd name="T14" fmla="*/ 25325 w 12102"/>
                  <a:gd name="T15" fmla="*/ 188550 h 12222"/>
                  <a:gd name="T16" fmla="*/ 34000 w 12102"/>
                  <a:gd name="T17" fmla="*/ 136950 h 12222"/>
                  <a:gd name="T18" fmla="*/ 57900 w 12102"/>
                  <a:gd name="T19" fmla="*/ 27600 h 12222"/>
                  <a:gd name="T20" fmla="*/ 155675 w 12102"/>
                  <a:gd name="T21" fmla="*/ 14950 h 12222"/>
                  <a:gd name="T22" fmla="*/ 155675 w 12102"/>
                  <a:gd name="T23" fmla="*/ 25 h 12222"/>
                  <a:gd name="T24" fmla="*/ 50750 w 12102"/>
                  <a:gd name="T25" fmla="*/ 13850 h 12222"/>
                  <a:gd name="T26" fmla="*/ 46750 w 12102"/>
                  <a:gd name="T27" fmla="*/ 14675 h 12222"/>
                  <a:gd name="T28" fmla="*/ 45275 w 12102"/>
                  <a:gd name="T29" fmla="*/ 18625 h 12222"/>
                  <a:gd name="T30" fmla="*/ 19325 w 12102"/>
                  <a:gd name="T31" fmla="*/ 134575 h 12222"/>
                  <a:gd name="T32" fmla="*/ 10650 w 12102"/>
                  <a:gd name="T33" fmla="*/ 185950 h 12222"/>
                  <a:gd name="T34" fmla="*/ 25325 w 12102"/>
                  <a:gd name="T35" fmla="*/ 298000 h 12222"/>
                  <a:gd name="T36" fmla="*/ 50450 w 12102"/>
                  <a:gd name="T37" fmla="*/ 305525 h 12222"/>
                  <a:gd name="T38" fmla="*/ 106475 w 12102"/>
                  <a:gd name="T39" fmla="*/ 288075 h 12222"/>
                  <a:gd name="T40" fmla="*/ 293675 w 12102"/>
                  <a:gd name="T41" fmla="*/ 89200 h 12222"/>
                  <a:gd name="T42" fmla="*/ 302550 w 12102"/>
                  <a:gd name="T43" fmla="*/ 62850 h 12222"/>
                  <a:gd name="T44" fmla="*/ 297775 w 12102"/>
                  <a:gd name="T45" fmla="*/ 59650 h 12222"/>
                  <a:gd name="T46" fmla="*/ 168700 w 12102"/>
                  <a:gd name="T47" fmla="*/ 500 h 12222"/>
                  <a:gd name="T48" fmla="*/ 155675 w 12102"/>
                  <a:gd name="T49" fmla="*/ 25 h 122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102" h="12222" extrusionOk="0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3" name="Google Shape;1361;p44">
                <a:extLst>
                  <a:ext uri="{FF2B5EF4-FFF2-40B4-BE49-F238E27FC236}">
                    <a16:creationId xmlns:a16="http://schemas.microsoft.com/office/drawing/2014/main" id="{3A292CBB-8336-4EA1-AE7F-DB3778D18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575" y="1978250"/>
                <a:ext cx="210900" cy="431825"/>
              </a:xfrm>
              <a:custGeom>
                <a:avLst/>
                <a:gdLst>
                  <a:gd name="T0" fmla="*/ 210875 w 8436"/>
                  <a:gd name="T1" fmla="*/ 0 h 17273"/>
                  <a:gd name="T2" fmla="*/ 77225 w 8436"/>
                  <a:gd name="T3" fmla="*/ 82075 h 17273"/>
                  <a:gd name="T4" fmla="*/ 74250 w 8436"/>
                  <a:gd name="T5" fmla="*/ 194425 h 17273"/>
                  <a:gd name="T6" fmla="*/ 24300 w 8436"/>
                  <a:gd name="T7" fmla="*/ 428450 h 17273"/>
                  <a:gd name="T8" fmla="*/ 34275 w 8436"/>
                  <a:gd name="T9" fmla="*/ 431800 h 17273"/>
                  <a:gd name="T10" fmla="*/ 204775 w 8436"/>
                  <a:gd name="T11" fmla="*/ 255100 h 17273"/>
                  <a:gd name="T12" fmla="*/ 210875 w 8436"/>
                  <a:gd name="T13" fmla="*/ 0 h 17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36" h="17273" extrusionOk="0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4" name="Google Shape;1362;p44">
                <a:extLst>
                  <a:ext uri="{FF2B5EF4-FFF2-40B4-BE49-F238E27FC236}">
                    <a16:creationId xmlns:a16="http://schemas.microsoft.com/office/drawing/2014/main" id="{C4944200-34BB-4983-8353-7A3221162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850" y="1964900"/>
                <a:ext cx="219050" cy="452550"/>
              </a:xfrm>
              <a:custGeom>
                <a:avLst/>
                <a:gdLst>
                  <a:gd name="T0" fmla="*/ 204050 w 8762"/>
                  <a:gd name="T1" fmla="*/ 26800 h 18102"/>
                  <a:gd name="T2" fmla="*/ 204050 w 8762"/>
                  <a:gd name="T3" fmla="*/ 26800 h 18102"/>
                  <a:gd name="T4" fmla="*/ 198050 w 8762"/>
                  <a:gd name="T5" fmla="*/ 267925 h 18102"/>
                  <a:gd name="T6" fmla="*/ 49825 w 8762"/>
                  <a:gd name="T7" fmla="*/ 434250 h 18102"/>
                  <a:gd name="T8" fmla="*/ 35050 w 8762"/>
                  <a:gd name="T9" fmla="*/ 437650 h 18102"/>
                  <a:gd name="T10" fmla="*/ 30300 w 8762"/>
                  <a:gd name="T11" fmla="*/ 436425 h 18102"/>
                  <a:gd name="T12" fmla="*/ 61000 w 8762"/>
                  <a:gd name="T13" fmla="*/ 279100 h 18102"/>
                  <a:gd name="T14" fmla="*/ 82175 w 8762"/>
                  <a:gd name="T15" fmla="*/ 209625 h 18102"/>
                  <a:gd name="T16" fmla="*/ 87250 w 8762"/>
                  <a:gd name="T17" fmla="*/ 98425 h 18102"/>
                  <a:gd name="T18" fmla="*/ 204050 w 8762"/>
                  <a:gd name="T19" fmla="*/ 26800 h 18102"/>
                  <a:gd name="T20" fmla="*/ 219050 w 8762"/>
                  <a:gd name="T21" fmla="*/ 0 h 18102"/>
                  <a:gd name="T22" fmla="*/ 74025 w 8762"/>
                  <a:gd name="T23" fmla="*/ 89025 h 18102"/>
                  <a:gd name="T24" fmla="*/ 68150 w 8762"/>
                  <a:gd name="T25" fmla="*/ 92750 h 18102"/>
                  <a:gd name="T26" fmla="*/ 71350 w 8762"/>
                  <a:gd name="T27" fmla="*/ 98950 h 18102"/>
                  <a:gd name="T28" fmla="*/ 67725 w 8762"/>
                  <a:gd name="T29" fmla="*/ 205800 h 18102"/>
                  <a:gd name="T30" fmla="*/ 46825 w 8762"/>
                  <a:gd name="T31" fmla="*/ 274550 h 18102"/>
                  <a:gd name="T32" fmla="*/ 19775 w 8762"/>
                  <a:gd name="T33" fmla="*/ 447050 h 18102"/>
                  <a:gd name="T34" fmla="*/ 34950 w 8762"/>
                  <a:gd name="T35" fmla="*/ 452550 h 18102"/>
                  <a:gd name="T36" fmla="*/ 55125 w 8762"/>
                  <a:gd name="T37" fmla="*/ 448200 h 18102"/>
                  <a:gd name="T38" fmla="*/ 212950 w 8762"/>
                  <a:gd name="T39" fmla="*/ 268975 h 18102"/>
                  <a:gd name="T40" fmla="*/ 219050 w 8762"/>
                  <a:gd name="T41" fmla="*/ 13350 h 18102"/>
                  <a:gd name="T42" fmla="*/ 219050 w 8762"/>
                  <a:gd name="T43" fmla="*/ 0 h 18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762" h="18102" extrusionOk="0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5" name="Google Shape;1363;p44">
                <a:extLst>
                  <a:ext uri="{FF2B5EF4-FFF2-40B4-BE49-F238E27FC236}">
                    <a16:creationId xmlns:a16="http://schemas.microsoft.com/office/drawing/2014/main" id="{67F5BB6A-F142-403D-8715-9C04EA70B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775" y="1978250"/>
                <a:ext cx="133700" cy="327575"/>
              </a:xfrm>
              <a:custGeom>
                <a:avLst/>
                <a:gdLst>
                  <a:gd name="T0" fmla="*/ 133675 w 5348"/>
                  <a:gd name="T1" fmla="*/ 0 h 13103"/>
                  <a:gd name="T2" fmla="*/ 25 w 5348"/>
                  <a:gd name="T3" fmla="*/ 82075 h 13103"/>
                  <a:gd name="T4" fmla="*/ 7150 w 5348"/>
                  <a:gd name="T5" fmla="*/ 133150 h 13103"/>
                  <a:gd name="T6" fmla="*/ 102975 w 5348"/>
                  <a:gd name="T7" fmla="*/ 207675 h 13103"/>
                  <a:gd name="T8" fmla="*/ 95650 w 5348"/>
                  <a:gd name="T9" fmla="*/ 327550 h 13103"/>
                  <a:gd name="T10" fmla="*/ 127575 w 5348"/>
                  <a:gd name="T11" fmla="*/ 255100 h 13103"/>
                  <a:gd name="T12" fmla="*/ 133675 w 5348"/>
                  <a:gd name="T13" fmla="*/ 0 h 13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8" h="13103" extrusionOk="0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6" name="Google Shape;1364;p44">
                <a:extLst>
                  <a:ext uri="{FF2B5EF4-FFF2-40B4-BE49-F238E27FC236}">
                    <a16:creationId xmlns:a16="http://schemas.microsoft.com/office/drawing/2014/main" id="{EFDD3EB3-2EDA-464C-9BAC-826F7748D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075" y="1657250"/>
                <a:ext cx="75900" cy="102400"/>
              </a:xfrm>
              <a:custGeom>
                <a:avLst/>
                <a:gdLst>
                  <a:gd name="T0" fmla="*/ 47500 w 3036"/>
                  <a:gd name="T1" fmla="*/ 0 h 4096"/>
                  <a:gd name="T2" fmla="*/ 27300 w 3036"/>
                  <a:gd name="T3" fmla="*/ 14325 h 4096"/>
                  <a:gd name="T4" fmla="*/ 48600 w 3036"/>
                  <a:gd name="T5" fmla="*/ 102375 h 4096"/>
                  <a:gd name="T6" fmla="*/ 75900 w 3036"/>
                  <a:gd name="T7" fmla="*/ 29525 h 4096"/>
                  <a:gd name="T8" fmla="*/ 47500 w 3036"/>
                  <a:gd name="T9" fmla="*/ 0 h 40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6" h="4096" extrusionOk="0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7" name="Google Shape;1365;p44">
                <a:extLst>
                  <a:ext uri="{FF2B5EF4-FFF2-40B4-BE49-F238E27FC236}">
                    <a16:creationId xmlns:a16="http://schemas.microsoft.com/office/drawing/2014/main" id="{4D12C137-4CF2-4A42-AD8B-499726017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650" y="1649800"/>
                <a:ext cx="78075" cy="117275"/>
              </a:xfrm>
              <a:custGeom>
                <a:avLst/>
                <a:gdLst>
                  <a:gd name="T0" fmla="*/ 42800 w 3123"/>
                  <a:gd name="T1" fmla="*/ 14950 h 4691"/>
                  <a:gd name="T2" fmla="*/ 62550 w 3123"/>
                  <a:gd name="T3" fmla="*/ 37800 h 4691"/>
                  <a:gd name="T4" fmla="*/ 43025 w 3123"/>
                  <a:gd name="T5" fmla="*/ 102375 h 4691"/>
                  <a:gd name="T6" fmla="*/ 25675 w 3123"/>
                  <a:gd name="T7" fmla="*/ 82975 h 4691"/>
                  <a:gd name="T8" fmla="*/ 27925 w 3123"/>
                  <a:gd name="T9" fmla="*/ 26000 h 4691"/>
                  <a:gd name="T10" fmla="*/ 42000 w 3123"/>
                  <a:gd name="T11" fmla="*/ 14950 h 4691"/>
                  <a:gd name="T12" fmla="*/ 42800 w 3123"/>
                  <a:gd name="T13" fmla="*/ 14950 h 4691"/>
                  <a:gd name="T14" fmla="*/ 41775 w 3123"/>
                  <a:gd name="T15" fmla="*/ 25 h 4691"/>
                  <a:gd name="T16" fmla="*/ 15625 w 3123"/>
                  <a:gd name="T17" fmla="*/ 17550 h 4691"/>
                  <a:gd name="T18" fmla="*/ 13050 w 3123"/>
                  <a:gd name="T19" fmla="*/ 91025 h 4691"/>
                  <a:gd name="T20" fmla="*/ 43025 w 3123"/>
                  <a:gd name="T21" fmla="*/ 117275 h 4691"/>
                  <a:gd name="T22" fmla="*/ 77775 w 3123"/>
                  <a:gd name="T23" fmla="*/ 38200 h 4691"/>
                  <a:gd name="T24" fmla="*/ 78050 w 3123"/>
                  <a:gd name="T25" fmla="*/ 36150 h 4691"/>
                  <a:gd name="T26" fmla="*/ 77350 w 3123"/>
                  <a:gd name="T27" fmla="*/ 34300 h 4691"/>
                  <a:gd name="T28" fmla="*/ 44475 w 3123"/>
                  <a:gd name="T29" fmla="*/ 175 h 4691"/>
                  <a:gd name="T30" fmla="*/ 41775 w 3123"/>
                  <a:gd name="T31" fmla="*/ 25 h 46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23" h="4691" extrusionOk="0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lnTo>
                      <a:pt x="1712" y="598"/>
                    </a:ln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8" name="Google Shape;1366;p44">
                <a:extLst>
                  <a:ext uri="{FF2B5EF4-FFF2-40B4-BE49-F238E27FC236}">
                    <a16:creationId xmlns:a16="http://schemas.microsoft.com/office/drawing/2014/main" id="{CBEE56BA-84D4-4A2D-8B09-4C20006A8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75" y="1510625"/>
                <a:ext cx="564800" cy="589200"/>
              </a:xfrm>
              <a:custGeom>
                <a:avLst/>
                <a:gdLst>
                  <a:gd name="T0" fmla="*/ 130550 w 22592"/>
                  <a:gd name="T1" fmla="*/ 25 h 23568"/>
                  <a:gd name="T2" fmla="*/ 21200 w 22592"/>
                  <a:gd name="T3" fmla="*/ 291500 h 23568"/>
                  <a:gd name="T4" fmla="*/ 176150 w 22592"/>
                  <a:gd name="T5" fmla="*/ 589175 h 23568"/>
                  <a:gd name="T6" fmla="*/ 400850 w 22592"/>
                  <a:gd name="T7" fmla="*/ 452425 h 23568"/>
                  <a:gd name="T8" fmla="*/ 406575 w 22592"/>
                  <a:gd name="T9" fmla="*/ 452475 h 23568"/>
                  <a:gd name="T10" fmla="*/ 546600 w 22592"/>
                  <a:gd name="T11" fmla="*/ 413050 h 23568"/>
                  <a:gd name="T12" fmla="*/ 510100 w 22592"/>
                  <a:gd name="T13" fmla="*/ 337075 h 23568"/>
                  <a:gd name="T14" fmla="*/ 443350 w 22592"/>
                  <a:gd name="T15" fmla="*/ 337075 h 23568"/>
                  <a:gd name="T16" fmla="*/ 441900 w 22592"/>
                  <a:gd name="T17" fmla="*/ 337350 h 23568"/>
                  <a:gd name="T18" fmla="*/ 434250 w 22592"/>
                  <a:gd name="T19" fmla="*/ 261200 h 23568"/>
                  <a:gd name="T20" fmla="*/ 470725 w 22592"/>
                  <a:gd name="T21" fmla="*/ 136650 h 23568"/>
                  <a:gd name="T22" fmla="*/ 470725 w 22592"/>
                  <a:gd name="T23" fmla="*/ 136650 h 23568"/>
                  <a:gd name="T24" fmla="*/ 448075 w 22592"/>
                  <a:gd name="T25" fmla="*/ 137300 h 23568"/>
                  <a:gd name="T26" fmla="*/ 130550 w 22592"/>
                  <a:gd name="T27" fmla="*/ 25 h 23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592" h="23568" extrusionOk="0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99" name="Google Shape;1367;p44">
                <a:extLst>
                  <a:ext uri="{FF2B5EF4-FFF2-40B4-BE49-F238E27FC236}">
                    <a16:creationId xmlns:a16="http://schemas.microsoft.com/office/drawing/2014/main" id="{EDBDF0A7-4B6C-473F-9F34-441E9A706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175" y="1496175"/>
                <a:ext cx="563875" cy="611100"/>
              </a:xfrm>
              <a:custGeom>
                <a:avLst/>
                <a:gdLst>
                  <a:gd name="T0" fmla="*/ 131900 w 22555"/>
                  <a:gd name="T1" fmla="*/ 28725 h 24444"/>
                  <a:gd name="T2" fmla="*/ 449675 w 22555"/>
                  <a:gd name="T3" fmla="*/ 159150 h 24444"/>
                  <a:gd name="T4" fmla="*/ 457700 w 22555"/>
                  <a:gd name="T5" fmla="*/ 159075 h 24444"/>
                  <a:gd name="T6" fmla="*/ 457700 w 22555"/>
                  <a:gd name="T7" fmla="*/ 159075 h 24444"/>
                  <a:gd name="T8" fmla="*/ 426900 w 22555"/>
                  <a:gd name="T9" fmla="*/ 274850 h 24444"/>
                  <a:gd name="T10" fmla="*/ 435050 w 22555"/>
                  <a:gd name="T11" fmla="*/ 357000 h 24444"/>
                  <a:gd name="T12" fmla="*/ 441925 w 22555"/>
                  <a:gd name="T13" fmla="*/ 359275 h 24444"/>
                  <a:gd name="T14" fmla="*/ 444575 w 22555"/>
                  <a:gd name="T15" fmla="*/ 358950 h 24444"/>
                  <a:gd name="T16" fmla="*/ 510200 w 22555"/>
                  <a:gd name="T17" fmla="*/ 358950 h 24444"/>
                  <a:gd name="T18" fmla="*/ 539450 w 22555"/>
                  <a:gd name="T19" fmla="*/ 374075 h 24444"/>
                  <a:gd name="T20" fmla="*/ 539775 w 22555"/>
                  <a:gd name="T21" fmla="*/ 424500 h 24444"/>
                  <a:gd name="T22" fmla="*/ 408725 w 22555"/>
                  <a:gd name="T23" fmla="*/ 459525 h 24444"/>
                  <a:gd name="T24" fmla="*/ 401150 w 22555"/>
                  <a:gd name="T25" fmla="*/ 459425 h 24444"/>
                  <a:gd name="T26" fmla="*/ 397950 w 22555"/>
                  <a:gd name="T27" fmla="*/ 459325 h 24444"/>
                  <a:gd name="T28" fmla="*/ 395700 w 22555"/>
                  <a:gd name="T29" fmla="*/ 461625 h 24444"/>
                  <a:gd name="T30" fmla="*/ 176250 w 22555"/>
                  <a:gd name="T31" fmla="*/ 596100 h 24444"/>
                  <a:gd name="T32" fmla="*/ 99550 w 22555"/>
                  <a:gd name="T33" fmla="*/ 549875 h 24444"/>
                  <a:gd name="T34" fmla="*/ 28650 w 22555"/>
                  <a:gd name="T35" fmla="*/ 307300 h 24444"/>
                  <a:gd name="T36" fmla="*/ 131900 w 22555"/>
                  <a:gd name="T37" fmla="*/ 28725 h 24444"/>
                  <a:gd name="T38" fmla="*/ 129625 w 22555"/>
                  <a:gd name="T39" fmla="*/ 0 h 24444"/>
                  <a:gd name="T40" fmla="*/ 124050 w 22555"/>
                  <a:gd name="T41" fmla="*/ 11050 h 24444"/>
                  <a:gd name="T42" fmla="*/ 13950 w 22555"/>
                  <a:gd name="T43" fmla="*/ 304700 h 24444"/>
                  <a:gd name="T44" fmla="*/ 88075 w 22555"/>
                  <a:gd name="T45" fmla="*/ 559500 h 24444"/>
                  <a:gd name="T46" fmla="*/ 176250 w 22555"/>
                  <a:gd name="T47" fmla="*/ 611075 h 24444"/>
                  <a:gd name="T48" fmla="*/ 403950 w 22555"/>
                  <a:gd name="T49" fmla="*/ 474450 h 24444"/>
                  <a:gd name="T50" fmla="*/ 409800 w 22555"/>
                  <a:gd name="T51" fmla="*/ 474475 h 24444"/>
                  <a:gd name="T52" fmla="*/ 553525 w 22555"/>
                  <a:gd name="T53" fmla="*/ 430400 h 24444"/>
                  <a:gd name="T54" fmla="*/ 551975 w 22555"/>
                  <a:gd name="T55" fmla="*/ 365900 h 24444"/>
                  <a:gd name="T56" fmla="*/ 510200 w 22555"/>
                  <a:gd name="T57" fmla="*/ 344075 h 24444"/>
                  <a:gd name="T58" fmla="*/ 443025 w 22555"/>
                  <a:gd name="T59" fmla="*/ 344075 h 24444"/>
                  <a:gd name="T60" fmla="*/ 441775 w 22555"/>
                  <a:gd name="T61" fmla="*/ 276375 h 24444"/>
                  <a:gd name="T62" fmla="*/ 476925 w 22555"/>
                  <a:gd name="T63" fmla="*/ 155350 h 24444"/>
                  <a:gd name="T64" fmla="*/ 485825 w 22555"/>
                  <a:gd name="T65" fmla="*/ 142425 h 24444"/>
                  <a:gd name="T66" fmla="*/ 470225 w 22555"/>
                  <a:gd name="T67" fmla="*/ 143650 h 24444"/>
                  <a:gd name="T68" fmla="*/ 449475 w 22555"/>
                  <a:gd name="T69" fmla="*/ 144250 h 24444"/>
                  <a:gd name="T70" fmla="*/ 136750 w 22555"/>
                  <a:gd name="T71" fmla="*/ 10125 h 24444"/>
                  <a:gd name="T72" fmla="*/ 129625 w 22555"/>
                  <a:gd name="T73" fmla="*/ 0 h 24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555" h="24444" extrusionOk="0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0" name="Google Shape;1368;p44">
                <a:extLst>
                  <a:ext uri="{FF2B5EF4-FFF2-40B4-BE49-F238E27FC236}">
                    <a16:creationId xmlns:a16="http://schemas.microsoft.com/office/drawing/2014/main" id="{0E3736FF-74E6-464C-ADC2-B9670F70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475" y="1647275"/>
                <a:ext cx="426600" cy="452550"/>
              </a:xfrm>
              <a:custGeom>
                <a:avLst/>
                <a:gdLst>
                  <a:gd name="T0" fmla="*/ 332525 w 17064"/>
                  <a:gd name="T1" fmla="*/ 0 h 18102"/>
                  <a:gd name="T2" fmla="*/ 310150 w 17064"/>
                  <a:gd name="T3" fmla="*/ 625 h 18102"/>
                  <a:gd name="T4" fmla="*/ 292850 w 17064"/>
                  <a:gd name="T5" fmla="*/ 325 h 18102"/>
                  <a:gd name="T6" fmla="*/ 291800 w 17064"/>
                  <a:gd name="T7" fmla="*/ 950 h 18102"/>
                  <a:gd name="T8" fmla="*/ 225775 w 17064"/>
                  <a:gd name="T9" fmla="*/ 261000 h 18102"/>
                  <a:gd name="T10" fmla="*/ 925 w 17064"/>
                  <a:gd name="T11" fmla="*/ 441675 h 18102"/>
                  <a:gd name="T12" fmla="*/ 25 w 17064"/>
                  <a:gd name="T13" fmla="*/ 441900 h 18102"/>
                  <a:gd name="T14" fmla="*/ 37950 w 17064"/>
                  <a:gd name="T15" fmla="*/ 452525 h 18102"/>
                  <a:gd name="T16" fmla="*/ 262650 w 17064"/>
                  <a:gd name="T17" fmla="*/ 315775 h 18102"/>
                  <a:gd name="T18" fmla="*/ 268375 w 17064"/>
                  <a:gd name="T19" fmla="*/ 315825 h 18102"/>
                  <a:gd name="T20" fmla="*/ 408400 w 17064"/>
                  <a:gd name="T21" fmla="*/ 276400 h 18102"/>
                  <a:gd name="T22" fmla="*/ 371900 w 17064"/>
                  <a:gd name="T23" fmla="*/ 200425 h 18102"/>
                  <a:gd name="T24" fmla="*/ 305150 w 17064"/>
                  <a:gd name="T25" fmla="*/ 200425 h 18102"/>
                  <a:gd name="T26" fmla="*/ 303700 w 17064"/>
                  <a:gd name="T27" fmla="*/ 200700 h 18102"/>
                  <a:gd name="T28" fmla="*/ 296050 w 17064"/>
                  <a:gd name="T29" fmla="*/ 124550 h 18102"/>
                  <a:gd name="T30" fmla="*/ 332525 w 17064"/>
                  <a:gd name="T31" fmla="*/ 0 h 181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64" h="18102" extrusionOk="0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1" name="Google Shape;1369;p44">
                <a:extLst>
                  <a:ext uri="{FF2B5EF4-FFF2-40B4-BE49-F238E27FC236}">
                    <a16:creationId xmlns:a16="http://schemas.microsoft.com/office/drawing/2014/main" id="{00904BE8-2583-402A-81A6-8E19DE324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275" y="1673125"/>
                <a:ext cx="27200" cy="57675"/>
              </a:xfrm>
              <a:custGeom>
                <a:avLst/>
                <a:gdLst>
                  <a:gd name="T0" fmla="*/ 19375 w 1088"/>
                  <a:gd name="T1" fmla="*/ 0 h 2307"/>
                  <a:gd name="T2" fmla="*/ 3625 w 1088"/>
                  <a:gd name="T3" fmla="*/ 26575 h 2307"/>
                  <a:gd name="T4" fmla="*/ 7025 w 1088"/>
                  <a:gd name="T5" fmla="*/ 57575 h 2307"/>
                  <a:gd name="T6" fmla="*/ 7850 w 1088"/>
                  <a:gd name="T7" fmla="*/ 57675 h 2307"/>
                  <a:gd name="T8" fmla="*/ 23575 w 1088"/>
                  <a:gd name="T9" fmla="*/ 31100 h 2307"/>
                  <a:gd name="T10" fmla="*/ 20175 w 1088"/>
                  <a:gd name="T11" fmla="*/ 100 h 2307"/>
                  <a:gd name="T12" fmla="*/ 19375 w 1088"/>
                  <a:gd name="T13" fmla="*/ 0 h 2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8" h="2307" extrusionOk="0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2" name="Google Shape;1370;p44">
                <a:extLst>
                  <a:ext uri="{FF2B5EF4-FFF2-40B4-BE49-F238E27FC236}">
                    <a16:creationId xmlns:a16="http://schemas.microsoft.com/office/drawing/2014/main" id="{75D18852-412C-4295-95AE-33E97DF3F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025" y="1736900"/>
                <a:ext cx="27200" cy="57675"/>
              </a:xfrm>
              <a:custGeom>
                <a:avLst/>
                <a:gdLst>
                  <a:gd name="T0" fmla="*/ 19350 w 1088"/>
                  <a:gd name="T1" fmla="*/ 25 h 2307"/>
                  <a:gd name="T2" fmla="*/ 3625 w 1088"/>
                  <a:gd name="T3" fmla="*/ 26575 h 2307"/>
                  <a:gd name="T4" fmla="*/ 7050 w 1088"/>
                  <a:gd name="T5" fmla="*/ 57575 h 2307"/>
                  <a:gd name="T6" fmla="*/ 7850 w 1088"/>
                  <a:gd name="T7" fmla="*/ 57675 h 2307"/>
                  <a:gd name="T8" fmla="*/ 23575 w 1088"/>
                  <a:gd name="T9" fmla="*/ 31125 h 2307"/>
                  <a:gd name="T10" fmla="*/ 20175 w 1088"/>
                  <a:gd name="T11" fmla="*/ 100 h 2307"/>
                  <a:gd name="T12" fmla="*/ 19350 w 1088"/>
                  <a:gd name="T13" fmla="*/ 25 h 2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8" h="2307" extrusionOk="0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3" name="Google Shape;1371;p44">
                <a:extLst>
                  <a:ext uri="{FF2B5EF4-FFF2-40B4-BE49-F238E27FC236}">
                    <a16:creationId xmlns:a16="http://schemas.microsoft.com/office/drawing/2014/main" id="{11BC4DD4-F8BF-40F5-8097-12F38C95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750" y="1736950"/>
                <a:ext cx="129025" cy="115225"/>
              </a:xfrm>
              <a:custGeom>
                <a:avLst/>
                <a:gdLst>
                  <a:gd name="T0" fmla="*/ 66600 w 5161"/>
                  <a:gd name="T1" fmla="*/ 25 h 4609"/>
                  <a:gd name="T2" fmla="*/ 62125 w 5161"/>
                  <a:gd name="T3" fmla="*/ 1500 h 4609"/>
                  <a:gd name="T4" fmla="*/ 725 w 5161"/>
                  <a:gd name="T5" fmla="*/ 63325 h 4609"/>
                  <a:gd name="T6" fmla="*/ 2900 w 5161"/>
                  <a:gd name="T7" fmla="*/ 72725 h 4609"/>
                  <a:gd name="T8" fmla="*/ 96950 w 5161"/>
                  <a:gd name="T9" fmla="*/ 115200 h 4609"/>
                  <a:gd name="T10" fmla="*/ 118875 w 5161"/>
                  <a:gd name="T11" fmla="*/ 105775 h 4609"/>
                  <a:gd name="T12" fmla="*/ 125575 w 5161"/>
                  <a:gd name="T13" fmla="*/ 73050 h 4609"/>
                  <a:gd name="T14" fmla="*/ 118225 w 5161"/>
                  <a:gd name="T15" fmla="*/ 66825 h 4609"/>
                  <a:gd name="T16" fmla="*/ 116900 w 5161"/>
                  <a:gd name="T17" fmla="*/ 66925 h 4609"/>
                  <a:gd name="T18" fmla="*/ 110800 w 5161"/>
                  <a:gd name="T19" fmla="*/ 75625 h 4609"/>
                  <a:gd name="T20" fmla="*/ 107400 w 5161"/>
                  <a:gd name="T21" fmla="*/ 96275 h 4609"/>
                  <a:gd name="T22" fmla="*/ 96950 w 5161"/>
                  <a:gd name="T23" fmla="*/ 100200 h 4609"/>
                  <a:gd name="T24" fmla="*/ 15725 w 5161"/>
                  <a:gd name="T25" fmla="*/ 64750 h 4609"/>
                  <a:gd name="T26" fmla="*/ 70900 w 5161"/>
                  <a:gd name="T27" fmla="*/ 13600 h 4609"/>
                  <a:gd name="T28" fmla="*/ 72575 w 5161"/>
                  <a:gd name="T29" fmla="*/ 3150 h 4609"/>
                  <a:gd name="T30" fmla="*/ 66600 w 5161"/>
                  <a:gd name="T31" fmla="*/ 25 h 46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61" h="4609" extrusionOk="0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4" name="Google Shape;1372;p44">
                <a:extLst>
                  <a:ext uri="{FF2B5EF4-FFF2-40B4-BE49-F238E27FC236}">
                    <a16:creationId xmlns:a16="http://schemas.microsoft.com/office/drawing/2014/main" id="{FA02D5C8-F1C3-482D-B6D4-71D21DCB6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150" y="1849350"/>
                <a:ext cx="202300" cy="65250"/>
              </a:xfrm>
              <a:custGeom>
                <a:avLst/>
                <a:gdLst>
                  <a:gd name="T0" fmla="*/ 193850 w 8092"/>
                  <a:gd name="T1" fmla="*/ 25 h 2610"/>
                  <a:gd name="T2" fmla="*/ 187075 w 8092"/>
                  <a:gd name="T3" fmla="*/ 4350 h 2610"/>
                  <a:gd name="T4" fmla="*/ 116700 w 8092"/>
                  <a:gd name="T5" fmla="*/ 48700 h 2610"/>
                  <a:gd name="T6" fmla="*/ 95925 w 8092"/>
                  <a:gd name="T7" fmla="*/ 50300 h 2610"/>
                  <a:gd name="T8" fmla="*/ 12325 w 8092"/>
                  <a:gd name="T9" fmla="*/ 28325 h 2610"/>
                  <a:gd name="T10" fmla="*/ 8625 w 8092"/>
                  <a:gd name="T11" fmla="*/ 27325 h 2610"/>
                  <a:gd name="T12" fmla="*/ 2175 w 8092"/>
                  <a:gd name="T13" fmla="*/ 31025 h 2610"/>
                  <a:gd name="T14" fmla="*/ 4750 w 8092"/>
                  <a:gd name="T15" fmla="*/ 41250 h 2610"/>
                  <a:gd name="T16" fmla="*/ 95525 w 8092"/>
                  <a:gd name="T17" fmla="*/ 65225 h 2610"/>
                  <a:gd name="T18" fmla="*/ 119100 w 8092"/>
                  <a:gd name="T19" fmla="*/ 63475 h 2610"/>
                  <a:gd name="T20" fmla="*/ 200625 w 8092"/>
                  <a:gd name="T21" fmla="*/ 10550 h 2610"/>
                  <a:gd name="T22" fmla="*/ 197000 w 8092"/>
                  <a:gd name="T23" fmla="*/ 725 h 2610"/>
                  <a:gd name="T24" fmla="*/ 193850 w 8092"/>
                  <a:gd name="T25" fmla="*/ 25 h 26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092" h="2610" extrusionOk="0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5" name="Google Shape;1373;p44">
                <a:extLst>
                  <a:ext uri="{FF2B5EF4-FFF2-40B4-BE49-F238E27FC236}">
                    <a16:creationId xmlns:a16="http://schemas.microsoft.com/office/drawing/2014/main" id="{02E257F2-BED2-46ED-9B60-3FF3C5C6E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250" y="1608725"/>
                <a:ext cx="71650" cy="36925"/>
              </a:xfrm>
              <a:custGeom>
                <a:avLst/>
                <a:gdLst>
                  <a:gd name="T0" fmla="*/ 30400 w 2866"/>
                  <a:gd name="T1" fmla="*/ 25 h 1477"/>
                  <a:gd name="T2" fmla="*/ 27175 w 2866"/>
                  <a:gd name="T3" fmla="*/ 200 h 1477"/>
                  <a:gd name="T4" fmla="*/ 1750 w 2866"/>
                  <a:gd name="T5" fmla="*/ 20275 h 1477"/>
                  <a:gd name="T6" fmla="*/ 5375 w 2866"/>
                  <a:gd name="T7" fmla="*/ 30100 h 1477"/>
                  <a:gd name="T8" fmla="*/ 8575 w 2866"/>
                  <a:gd name="T9" fmla="*/ 30800 h 1477"/>
                  <a:gd name="T10" fmla="*/ 15300 w 2866"/>
                  <a:gd name="T11" fmla="*/ 26575 h 1477"/>
                  <a:gd name="T12" fmla="*/ 29050 w 2866"/>
                  <a:gd name="T13" fmla="*/ 15075 h 1477"/>
                  <a:gd name="T14" fmla="*/ 30375 w 2866"/>
                  <a:gd name="T15" fmla="*/ 15025 h 1477"/>
                  <a:gd name="T16" fmla="*/ 57375 w 2866"/>
                  <a:gd name="T17" fmla="*/ 34100 h 1477"/>
                  <a:gd name="T18" fmla="*/ 63150 w 2866"/>
                  <a:gd name="T19" fmla="*/ 36925 h 1477"/>
                  <a:gd name="T20" fmla="*/ 67925 w 2866"/>
                  <a:gd name="T21" fmla="*/ 35250 h 1477"/>
                  <a:gd name="T22" fmla="*/ 69050 w 2866"/>
                  <a:gd name="T23" fmla="*/ 24800 h 1477"/>
                  <a:gd name="T24" fmla="*/ 30400 w 2866"/>
                  <a:gd name="T25" fmla="*/ 25 h 14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66" h="1477" extrusionOk="0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6" name="Google Shape;1374;p44">
                <a:extLst>
                  <a:ext uri="{FF2B5EF4-FFF2-40B4-BE49-F238E27FC236}">
                    <a16:creationId xmlns:a16="http://schemas.microsoft.com/office/drawing/2014/main" id="{4C2D3CBA-46A4-4BAE-9F38-2D5900556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300" y="1676700"/>
                <a:ext cx="76600" cy="60125"/>
              </a:xfrm>
              <a:custGeom>
                <a:avLst/>
                <a:gdLst>
                  <a:gd name="T0" fmla="*/ 27575 w 3064"/>
                  <a:gd name="T1" fmla="*/ 25 h 2405"/>
                  <a:gd name="T2" fmla="*/ 6225 w 3064"/>
                  <a:gd name="T3" fmla="*/ 2925 h 2405"/>
                  <a:gd name="T4" fmla="*/ 1250 w 3064"/>
                  <a:gd name="T5" fmla="*/ 12225 h 2405"/>
                  <a:gd name="T6" fmla="*/ 8400 w 3064"/>
                  <a:gd name="T7" fmla="*/ 17500 h 2405"/>
                  <a:gd name="T8" fmla="*/ 10550 w 3064"/>
                  <a:gd name="T9" fmla="*/ 17200 h 2405"/>
                  <a:gd name="T10" fmla="*/ 27550 w 3064"/>
                  <a:gd name="T11" fmla="*/ 14975 h 2405"/>
                  <a:gd name="T12" fmla="*/ 49725 w 3064"/>
                  <a:gd name="T13" fmla="*/ 21125 h 2405"/>
                  <a:gd name="T14" fmla="*/ 61600 w 3064"/>
                  <a:gd name="T15" fmla="*/ 52550 h 2405"/>
                  <a:gd name="T16" fmla="*/ 69150 w 3064"/>
                  <a:gd name="T17" fmla="*/ 60100 h 2405"/>
                  <a:gd name="T18" fmla="*/ 76600 w 3064"/>
                  <a:gd name="T19" fmla="*/ 52550 h 2405"/>
                  <a:gd name="T20" fmla="*/ 58600 w 3064"/>
                  <a:gd name="T21" fmla="*/ 9125 h 2405"/>
                  <a:gd name="T22" fmla="*/ 27575 w 3064"/>
                  <a:gd name="T23" fmla="*/ 25 h 2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64" h="2405" extrusionOk="0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7" name="Google Shape;1375;p44">
                <a:extLst>
                  <a:ext uri="{FF2B5EF4-FFF2-40B4-BE49-F238E27FC236}">
                    <a16:creationId xmlns:a16="http://schemas.microsoft.com/office/drawing/2014/main" id="{31CFE633-AFD9-4F97-B335-9CEC5A9CC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750" y="3205050"/>
                <a:ext cx="1253300" cy="1253325"/>
              </a:xfrm>
              <a:custGeom>
                <a:avLst/>
                <a:gdLst>
                  <a:gd name="T0" fmla="*/ 626600 w 50132"/>
                  <a:gd name="T1" fmla="*/ 25 h 50133"/>
                  <a:gd name="T2" fmla="*/ 25 w 50132"/>
                  <a:gd name="T3" fmla="*/ 626600 h 50133"/>
                  <a:gd name="T4" fmla="*/ 626600 w 50132"/>
                  <a:gd name="T5" fmla="*/ 1253325 h 50133"/>
                  <a:gd name="T6" fmla="*/ 1253300 w 50132"/>
                  <a:gd name="T7" fmla="*/ 626600 h 50133"/>
                  <a:gd name="T8" fmla="*/ 626600 w 50132"/>
                  <a:gd name="T9" fmla="*/ 25 h 50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2" h="50133" extrusionOk="0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8" name="Google Shape;1376;p44">
                <a:extLst>
                  <a:ext uri="{FF2B5EF4-FFF2-40B4-BE49-F238E27FC236}">
                    <a16:creationId xmlns:a16="http://schemas.microsoft.com/office/drawing/2014/main" id="{08C01521-4D0B-45FC-8C01-C7DBFC973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00" y="3197625"/>
                <a:ext cx="1268200" cy="1268200"/>
              </a:xfrm>
              <a:custGeom>
                <a:avLst/>
                <a:gdLst>
                  <a:gd name="T0" fmla="*/ 634050 w 50728"/>
                  <a:gd name="T1" fmla="*/ 14900 h 50728"/>
                  <a:gd name="T2" fmla="*/ 1253175 w 50728"/>
                  <a:gd name="T3" fmla="*/ 634025 h 50728"/>
                  <a:gd name="T4" fmla="*/ 634050 w 50728"/>
                  <a:gd name="T5" fmla="*/ 1253200 h 50728"/>
                  <a:gd name="T6" fmla="*/ 14900 w 50728"/>
                  <a:gd name="T7" fmla="*/ 634025 h 50728"/>
                  <a:gd name="T8" fmla="*/ 634050 w 50728"/>
                  <a:gd name="T9" fmla="*/ 14900 h 50728"/>
                  <a:gd name="T10" fmla="*/ 634050 w 50728"/>
                  <a:gd name="T11" fmla="*/ 0 h 50728"/>
                  <a:gd name="T12" fmla="*/ 25 w 50728"/>
                  <a:gd name="T13" fmla="*/ 634025 h 50728"/>
                  <a:gd name="T14" fmla="*/ 634050 w 50728"/>
                  <a:gd name="T15" fmla="*/ 1268175 h 50728"/>
                  <a:gd name="T16" fmla="*/ 1268200 w 50728"/>
                  <a:gd name="T17" fmla="*/ 634025 h 50728"/>
                  <a:gd name="T18" fmla="*/ 634050 w 50728"/>
                  <a:gd name="T19" fmla="*/ 0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8" h="50728" extrusionOk="0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09" name="Google Shape;1377;p44">
                <a:extLst>
                  <a:ext uri="{FF2B5EF4-FFF2-40B4-BE49-F238E27FC236}">
                    <a16:creationId xmlns:a16="http://schemas.microsoft.com/office/drawing/2014/main" id="{FAB04BE5-9C8D-4B45-9155-61892FB9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650" y="4014400"/>
                <a:ext cx="848950" cy="443975"/>
              </a:xfrm>
              <a:custGeom>
                <a:avLst/>
                <a:gdLst>
                  <a:gd name="T0" fmla="*/ 473025 w 33958"/>
                  <a:gd name="T1" fmla="*/ 0 h 17759"/>
                  <a:gd name="T2" fmla="*/ 25 w 33958"/>
                  <a:gd name="T3" fmla="*/ 305475 h 17759"/>
                  <a:gd name="T4" fmla="*/ 392700 w 33958"/>
                  <a:gd name="T5" fmla="*/ 443975 h 17759"/>
                  <a:gd name="T6" fmla="*/ 848950 w 33958"/>
                  <a:gd name="T7" fmla="*/ 246650 h 17759"/>
                  <a:gd name="T8" fmla="*/ 473025 w 33958"/>
                  <a:gd name="T9" fmla="*/ 0 h 17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958" h="17759" extrusionOk="0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0" name="Google Shape;1378;p44">
                <a:extLst>
                  <a:ext uri="{FF2B5EF4-FFF2-40B4-BE49-F238E27FC236}">
                    <a16:creationId xmlns:a16="http://schemas.microsoft.com/office/drawing/2014/main" id="{42389C26-F389-4555-943D-471C6D843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800" y="4006950"/>
                <a:ext cx="869625" cy="458875"/>
              </a:xfrm>
              <a:custGeom>
                <a:avLst/>
                <a:gdLst>
                  <a:gd name="T0" fmla="*/ 483875 w 34785"/>
                  <a:gd name="T1" fmla="*/ 15000 h 18355"/>
                  <a:gd name="T2" fmla="*/ 849975 w 34785"/>
                  <a:gd name="T3" fmla="*/ 253575 h 18355"/>
                  <a:gd name="T4" fmla="*/ 403550 w 34785"/>
                  <a:gd name="T5" fmla="*/ 443875 h 18355"/>
                  <a:gd name="T6" fmla="*/ 21700 w 34785"/>
                  <a:gd name="T7" fmla="*/ 311975 h 18355"/>
                  <a:gd name="T8" fmla="*/ 483875 w 34785"/>
                  <a:gd name="T9" fmla="*/ 15000 h 18355"/>
                  <a:gd name="T10" fmla="*/ 483875 w 34785"/>
                  <a:gd name="T11" fmla="*/ 25 h 18355"/>
                  <a:gd name="T12" fmla="*/ 5300 w 34785"/>
                  <a:gd name="T13" fmla="*/ 307825 h 18355"/>
                  <a:gd name="T14" fmla="*/ 0 w 34785"/>
                  <a:gd name="T15" fmla="*/ 313725 h 18355"/>
                  <a:gd name="T16" fmla="*/ 6200 w 34785"/>
                  <a:gd name="T17" fmla="*/ 318700 h 18355"/>
                  <a:gd name="T18" fmla="*/ 403550 w 34785"/>
                  <a:gd name="T19" fmla="*/ 458850 h 18355"/>
                  <a:gd name="T20" fmla="*/ 865275 w 34785"/>
                  <a:gd name="T21" fmla="*/ 259150 h 18355"/>
                  <a:gd name="T22" fmla="*/ 869625 w 34785"/>
                  <a:gd name="T23" fmla="*/ 254500 h 18355"/>
                  <a:gd name="T24" fmla="*/ 865675 w 34785"/>
                  <a:gd name="T25" fmla="*/ 249425 h 18355"/>
                  <a:gd name="T26" fmla="*/ 483875 w 34785"/>
                  <a:gd name="T27" fmla="*/ 25 h 183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785" h="18355" extrusionOk="0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1" name="Google Shape;1379;p44">
                <a:extLst>
                  <a:ext uri="{FF2B5EF4-FFF2-40B4-BE49-F238E27FC236}">
                    <a16:creationId xmlns:a16="http://schemas.microsoft.com/office/drawing/2014/main" id="{F25405AE-113B-4199-9947-66339D4B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425" y="3954825"/>
                <a:ext cx="449450" cy="342350"/>
              </a:xfrm>
              <a:custGeom>
                <a:avLst/>
                <a:gdLst>
                  <a:gd name="T0" fmla="*/ 173150 w 17978"/>
                  <a:gd name="T1" fmla="*/ 0 h 13694"/>
                  <a:gd name="T2" fmla="*/ 124550 w 17978"/>
                  <a:gd name="T3" fmla="*/ 13175 h 13694"/>
                  <a:gd name="T4" fmla="*/ 9100 w 17978"/>
                  <a:gd name="T5" fmla="*/ 107350 h 13694"/>
                  <a:gd name="T6" fmla="*/ 69875 w 17978"/>
                  <a:gd name="T7" fmla="*/ 341150 h 13694"/>
                  <a:gd name="T8" fmla="*/ 71900 w 17978"/>
                  <a:gd name="T9" fmla="*/ 342325 h 13694"/>
                  <a:gd name="T10" fmla="*/ 264200 w 17978"/>
                  <a:gd name="T11" fmla="*/ 219700 h 13694"/>
                  <a:gd name="T12" fmla="*/ 449425 w 17978"/>
                  <a:gd name="T13" fmla="*/ 292575 h 13694"/>
                  <a:gd name="T14" fmla="*/ 331075 w 17978"/>
                  <a:gd name="T15" fmla="*/ 58775 h 13694"/>
                  <a:gd name="T16" fmla="*/ 173150 w 17978"/>
                  <a:gd name="T17" fmla="*/ 0 h 136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78" h="13694" extrusionOk="0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2" name="Google Shape;1380;p44">
                <a:extLst>
                  <a:ext uri="{FF2B5EF4-FFF2-40B4-BE49-F238E27FC236}">
                    <a16:creationId xmlns:a16="http://schemas.microsoft.com/office/drawing/2014/main" id="{F1C7D176-44CD-4825-BAA9-CB4D6CDB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500" y="3947225"/>
                <a:ext cx="464850" cy="357450"/>
              </a:xfrm>
              <a:custGeom>
                <a:avLst/>
                <a:gdLst>
                  <a:gd name="T0" fmla="*/ 177275 w 18594"/>
                  <a:gd name="T1" fmla="*/ 15000 h 14298"/>
                  <a:gd name="T2" fmla="*/ 330150 w 18594"/>
                  <a:gd name="T3" fmla="*/ 72050 h 14298"/>
                  <a:gd name="T4" fmla="*/ 441575 w 18594"/>
                  <a:gd name="T5" fmla="*/ 285500 h 14298"/>
                  <a:gd name="T6" fmla="*/ 268125 w 18594"/>
                  <a:gd name="T7" fmla="*/ 219850 h 14298"/>
                  <a:gd name="T8" fmla="*/ 127975 w 18594"/>
                  <a:gd name="T9" fmla="*/ 304625 h 14298"/>
                  <a:gd name="T10" fmla="*/ 78675 w 18594"/>
                  <a:gd name="T11" fmla="*/ 341200 h 14298"/>
                  <a:gd name="T12" fmla="*/ 77425 w 18594"/>
                  <a:gd name="T13" fmla="*/ 338300 h 14298"/>
                  <a:gd name="T14" fmla="*/ 20475 w 18594"/>
                  <a:gd name="T15" fmla="*/ 115750 h 14298"/>
                  <a:gd name="T16" fmla="*/ 129325 w 18594"/>
                  <a:gd name="T17" fmla="*/ 28225 h 14298"/>
                  <a:gd name="T18" fmla="*/ 132200 w 18594"/>
                  <a:gd name="T19" fmla="*/ 27925 h 14298"/>
                  <a:gd name="T20" fmla="*/ 134075 w 18594"/>
                  <a:gd name="T21" fmla="*/ 25725 h 14298"/>
                  <a:gd name="T22" fmla="*/ 177275 w 18594"/>
                  <a:gd name="T23" fmla="*/ 15000 h 14298"/>
                  <a:gd name="T24" fmla="*/ 177200 w 18594"/>
                  <a:gd name="T25" fmla="*/ 0 h 14298"/>
                  <a:gd name="T26" fmla="*/ 124975 w 18594"/>
                  <a:gd name="T27" fmla="*/ 13750 h 14298"/>
                  <a:gd name="T28" fmla="*/ 5600 w 18594"/>
                  <a:gd name="T29" fmla="*/ 114125 h 14298"/>
                  <a:gd name="T30" fmla="*/ 63775 w 18594"/>
                  <a:gd name="T31" fmla="*/ 344300 h 14298"/>
                  <a:gd name="T32" fmla="*/ 66875 w 18594"/>
                  <a:gd name="T33" fmla="*/ 351550 h 14298"/>
                  <a:gd name="T34" fmla="*/ 73100 w 18594"/>
                  <a:gd name="T35" fmla="*/ 357125 h 14298"/>
                  <a:gd name="T36" fmla="*/ 75875 w 18594"/>
                  <a:gd name="T37" fmla="*/ 357425 h 14298"/>
                  <a:gd name="T38" fmla="*/ 137275 w 18594"/>
                  <a:gd name="T39" fmla="*/ 316400 h 14298"/>
                  <a:gd name="T40" fmla="*/ 268125 w 18594"/>
                  <a:gd name="T41" fmla="*/ 234825 h 14298"/>
                  <a:gd name="T42" fmla="*/ 449825 w 18594"/>
                  <a:gd name="T43" fmla="*/ 306775 h 14298"/>
                  <a:gd name="T44" fmla="*/ 464850 w 18594"/>
                  <a:gd name="T45" fmla="*/ 314950 h 14298"/>
                  <a:gd name="T46" fmla="*/ 460700 w 18594"/>
                  <a:gd name="T47" fmla="*/ 298425 h 14298"/>
                  <a:gd name="T48" fmla="*/ 339775 w 18594"/>
                  <a:gd name="T49" fmla="*/ 60700 h 14298"/>
                  <a:gd name="T50" fmla="*/ 177200 w 18594"/>
                  <a:gd name="T51" fmla="*/ 0 h 142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94" h="14298" extrusionOk="0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3" name="Google Shape;1381;p44">
                <a:extLst>
                  <a:ext uri="{FF2B5EF4-FFF2-40B4-BE49-F238E27FC236}">
                    <a16:creationId xmlns:a16="http://schemas.microsoft.com/office/drawing/2014/main" id="{7B5D48F9-5D62-4A38-A6C6-41B2C16F1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175" y="3644175"/>
                <a:ext cx="139650" cy="143475"/>
              </a:xfrm>
              <a:custGeom>
                <a:avLst/>
                <a:gdLst>
                  <a:gd name="T0" fmla="*/ 48750 w 5586"/>
                  <a:gd name="T1" fmla="*/ 0 h 5739"/>
                  <a:gd name="T2" fmla="*/ 24275 w 5586"/>
                  <a:gd name="T3" fmla="*/ 14150 h 5739"/>
                  <a:gd name="T4" fmla="*/ 54575 w 5586"/>
                  <a:gd name="T5" fmla="*/ 120400 h 5739"/>
                  <a:gd name="T6" fmla="*/ 115900 w 5586"/>
                  <a:gd name="T7" fmla="*/ 143450 h 5739"/>
                  <a:gd name="T8" fmla="*/ 139650 w 5586"/>
                  <a:gd name="T9" fmla="*/ 129500 h 5739"/>
                  <a:gd name="T10" fmla="*/ 94075 w 5586"/>
                  <a:gd name="T11" fmla="*/ 23250 h 5739"/>
                  <a:gd name="T12" fmla="*/ 48750 w 5586"/>
                  <a:gd name="T13" fmla="*/ 0 h 57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86" h="5739" extrusionOk="0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4" name="Google Shape;1382;p44">
                <a:extLst>
                  <a:ext uri="{FF2B5EF4-FFF2-40B4-BE49-F238E27FC236}">
                    <a16:creationId xmlns:a16="http://schemas.microsoft.com/office/drawing/2014/main" id="{2F82CCFE-B9F2-43F4-AE5B-CE806B7B4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275" y="3636650"/>
                <a:ext cx="156000" cy="158425"/>
              </a:xfrm>
              <a:custGeom>
                <a:avLst/>
                <a:gdLst>
                  <a:gd name="T0" fmla="*/ 57600 w 6240"/>
                  <a:gd name="T1" fmla="*/ 14950 h 6337"/>
                  <a:gd name="T2" fmla="*/ 96975 w 6240"/>
                  <a:gd name="T3" fmla="*/ 35325 h 6337"/>
                  <a:gd name="T4" fmla="*/ 141100 w 6240"/>
                  <a:gd name="T5" fmla="*/ 137025 h 6337"/>
                  <a:gd name="T6" fmla="*/ 137600 w 6240"/>
                  <a:gd name="T7" fmla="*/ 141275 h 6337"/>
                  <a:gd name="T8" fmla="*/ 124850 w 6240"/>
                  <a:gd name="T9" fmla="*/ 143450 h 6337"/>
                  <a:gd name="T10" fmla="*/ 68250 w 6240"/>
                  <a:gd name="T11" fmla="*/ 122150 h 6337"/>
                  <a:gd name="T12" fmla="*/ 39400 w 6240"/>
                  <a:gd name="T13" fmla="*/ 25825 h 6337"/>
                  <a:gd name="T14" fmla="*/ 55325 w 6240"/>
                  <a:gd name="T15" fmla="*/ 15050 h 6337"/>
                  <a:gd name="T16" fmla="*/ 57600 w 6240"/>
                  <a:gd name="T17" fmla="*/ 14950 h 6337"/>
                  <a:gd name="T18" fmla="*/ 57350 w 6240"/>
                  <a:gd name="T19" fmla="*/ 0 h 6337"/>
                  <a:gd name="T20" fmla="*/ 53875 w 6240"/>
                  <a:gd name="T21" fmla="*/ 175 h 6337"/>
                  <a:gd name="T22" fmla="*/ 26875 w 6240"/>
                  <a:gd name="T23" fmla="*/ 17525 h 6337"/>
                  <a:gd name="T24" fmla="*/ 58850 w 6240"/>
                  <a:gd name="T25" fmla="*/ 133725 h 6337"/>
                  <a:gd name="T26" fmla="*/ 124475 w 6240"/>
                  <a:gd name="T27" fmla="*/ 158425 h 6337"/>
                  <a:gd name="T28" fmla="*/ 144000 w 6240"/>
                  <a:gd name="T29" fmla="*/ 154825 h 6337"/>
                  <a:gd name="T30" fmla="*/ 155975 w 6240"/>
                  <a:gd name="T31" fmla="*/ 137025 h 6337"/>
                  <a:gd name="T32" fmla="*/ 109600 w 6240"/>
                  <a:gd name="T33" fmla="*/ 27250 h 6337"/>
                  <a:gd name="T34" fmla="*/ 108225 w 6240"/>
                  <a:gd name="T35" fmla="*/ 25500 h 6337"/>
                  <a:gd name="T36" fmla="*/ 57350 w 6240"/>
                  <a:gd name="T37" fmla="*/ 0 h 63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40" h="6337" extrusionOk="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5" name="Google Shape;1383;p44">
                <a:extLst>
                  <a:ext uri="{FF2B5EF4-FFF2-40B4-BE49-F238E27FC236}">
                    <a16:creationId xmlns:a16="http://schemas.microsoft.com/office/drawing/2014/main" id="{EDB53206-4E64-43CA-9E77-DA09A0A12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000" y="3537700"/>
                <a:ext cx="82075" cy="135825"/>
              </a:xfrm>
              <a:custGeom>
                <a:avLst/>
                <a:gdLst>
                  <a:gd name="T0" fmla="*/ 23950 w 3283"/>
                  <a:gd name="T1" fmla="*/ 25 h 5433"/>
                  <a:gd name="T2" fmla="*/ 0 w 3283"/>
                  <a:gd name="T3" fmla="*/ 23450 h 5433"/>
                  <a:gd name="T4" fmla="*/ 24275 w 3283"/>
                  <a:gd name="T5" fmla="*/ 135800 h 5433"/>
                  <a:gd name="T6" fmla="*/ 51675 w 3283"/>
                  <a:gd name="T7" fmla="*/ 26450 h 5433"/>
                  <a:gd name="T8" fmla="*/ 23950 w 3283"/>
                  <a:gd name="T9" fmla="*/ 25 h 5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3" h="5433" extrusionOk="0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6" name="Google Shape;1384;p44">
                <a:extLst>
                  <a:ext uri="{FF2B5EF4-FFF2-40B4-BE49-F238E27FC236}">
                    <a16:creationId xmlns:a16="http://schemas.microsoft.com/office/drawing/2014/main" id="{5EA2AD79-E85C-4850-87E7-DB9D8BF6C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225" y="3530200"/>
                <a:ext cx="98725" cy="157400"/>
              </a:xfrm>
              <a:custGeom>
                <a:avLst/>
                <a:gdLst>
                  <a:gd name="T0" fmla="*/ 31675 w 3949"/>
                  <a:gd name="T1" fmla="*/ 14925 h 6296"/>
                  <a:gd name="T2" fmla="*/ 52825 w 3949"/>
                  <a:gd name="T3" fmla="*/ 37475 h 6296"/>
                  <a:gd name="T4" fmla="*/ 36400 w 3949"/>
                  <a:gd name="T5" fmla="*/ 127800 h 6296"/>
                  <a:gd name="T6" fmla="*/ 15625 w 3949"/>
                  <a:gd name="T7" fmla="*/ 31675 h 6296"/>
                  <a:gd name="T8" fmla="*/ 31350 w 3949"/>
                  <a:gd name="T9" fmla="*/ 14925 h 6296"/>
                  <a:gd name="T10" fmla="*/ 31675 w 3949"/>
                  <a:gd name="T11" fmla="*/ 14925 h 6296"/>
                  <a:gd name="T12" fmla="*/ 31650 w 3949"/>
                  <a:gd name="T13" fmla="*/ 25 h 6296"/>
                  <a:gd name="T14" fmla="*/ 30500 w 3949"/>
                  <a:gd name="T15" fmla="*/ 50 h 6296"/>
                  <a:gd name="T16" fmla="*/ 825 w 3949"/>
                  <a:gd name="T17" fmla="*/ 28175 h 6296"/>
                  <a:gd name="T18" fmla="*/ 0 w 3949"/>
                  <a:gd name="T19" fmla="*/ 30350 h 6296"/>
                  <a:gd name="T20" fmla="*/ 27500 w 3949"/>
                  <a:gd name="T21" fmla="*/ 157375 h 6296"/>
                  <a:gd name="T22" fmla="*/ 37025 w 3949"/>
                  <a:gd name="T23" fmla="*/ 148800 h 6296"/>
                  <a:gd name="T24" fmla="*/ 66075 w 3949"/>
                  <a:gd name="T25" fmla="*/ 30450 h 6296"/>
                  <a:gd name="T26" fmla="*/ 31650 w 3949"/>
                  <a:gd name="T27" fmla="*/ 25 h 6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49" h="6296" extrusionOk="0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7" name="Google Shape;1385;p44">
                <a:extLst>
                  <a:ext uri="{FF2B5EF4-FFF2-40B4-BE49-F238E27FC236}">
                    <a16:creationId xmlns:a16="http://schemas.microsoft.com/office/drawing/2014/main" id="{CD4A7967-0FD3-4B7A-8DF0-D4495F2DD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800" y="3773675"/>
                <a:ext cx="264225" cy="450650"/>
              </a:xfrm>
              <a:custGeom>
                <a:avLst/>
                <a:gdLst>
                  <a:gd name="T0" fmla="*/ 25 w 10569"/>
                  <a:gd name="T1" fmla="*/ 0 h 18026"/>
                  <a:gd name="T2" fmla="*/ 25 w 10569"/>
                  <a:gd name="T3" fmla="*/ 0 h 18026"/>
                  <a:gd name="T4" fmla="*/ 75900 w 10569"/>
                  <a:gd name="T5" fmla="*/ 294600 h 18026"/>
                  <a:gd name="T6" fmla="*/ 190700 w 10569"/>
                  <a:gd name="T7" fmla="*/ 450650 h 18026"/>
                  <a:gd name="T8" fmla="*/ 212650 w 10569"/>
                  <a:gd name="T9" fmla="*/ 443425 h 18026"/>
                  <a:gd name="T10" fmla="*/ 230850 w 10569"/>
                  <a:gd name="T11" fmla="*/ 282400 h 18026"/>
                  <a:gd name="T12" fmla="*/ 182250 w 10569"/>
                  <a:gd name="T13" fmla="*/ 157950 h 18026"/>
                  <a:gd name="T14" fmla="*/ 25 w 10569"/>
                  <a:gd name="T15" fmla="*/ 0 h 180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69" h="180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8" name="Google Shape;1386;p44">
                <a:extLst>
                  <a:ext uri="{FF2B5EF4-FFF2-40B4-BE49-F238E27FC236}">
                    <a16:creationId xmlns:a16="http://schemas.microsoft.com/office/drawing/2014/main" id="{2EB1703E-67D6-4D59-964D-0619E2B45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950" y="3751775"/>
                <a:ext cx="287700" cy="480025"/>
              </a:xfrm>
              <a:custGeom>
                <a:avLst/>
                <a:gdLst>
                  <a:gd name="T0" fmla="*/ 27625 w 11508"/>
                  <a:gd name="T1" fmla="*/ 43725 h 19201"/>
                  <a:gd name="T2" fmla="*/ 189500 w 11508"/>
                  <a:gd name="T3" fmla="*/ 183975 h 19201"/>
                  <a:gd name="T4" fmla="*/ 238075 w 11508"/>
                  <a:gd name="T5" fmla="*/ 307800 h 19201"/>
                  <a:gd name="T6" fmla="*/ 222150 w 11508"/>
                  <a:gd name="T7" fmla="*/ 459125 h 19201"/>
                  <a:gd name="T8" fmla="*/ 204425 w 11508"/>
                  <a:gd name="T9" fmla="*/ 465075 h 19201"/>
                  <a:gd name="T10" fmla="*/ 190625 w 11508"/>
                  <a:gd name="T11" fmla="*/ 462125 h 19201"/>
                  <a:gd name="T12" fmla="*/ 97100 w 11508"/>
                  <a:gd name="T13" fmla="*/ 315050 h 19201"/>
                  <a:gd name="T14" fmla="*/ 27625 w 11508"/>
                  <a:gd name="T15" fmla="*/ 43725 h 19201"/>
                  <a:gd name="T16" fmla="*/ 25 w 11508"/>
                  <a:gd name="T17" fmla="*/ 0 h 19201"/>
                  <a:gd name="T18" fmla="*/ 6650 w 11508"/>
                  <a:gd name="T19" fmla="*/ 23875 h 19201"/>
                  <a:gd name="T20" fmla="*/ 82500 w 11508"/>
                  <a:gd name="T21" fmla="*/ 317925 h 19201"/>
                  <a:gd name="T22" fmla="*/ 185025 w 11508"/>
                  <a:gd name="T23" fmla="*/ 475975 h 19201"/>
                  <a:gd name="T24" fmla="*/ 204475 w 11508"/>
                  <a:gd name="T25" fmla="*/ 480025 h 19201"/>
                  <a:gd name="T26" fmla="*/ 230725 w 11508"/>
                  <a:gd name="T27" fmla="*/ 471450 h 19201"/>
                  <a:gd name="T28" fmla="*/ 251300 w 11508"/>
                  <a:gd name="T29" fmla="*/ 300900 h 19201"/>
                  <a:gd name="T30" fmla="*/ 203250 w 11508"/>
                  <a:gd name="T31" fmla="*/ 177875 h 19201"/>
                  <a:gd name="T32" fmla="*/ 202725 w 11508"/>
                  <a:gd name="T33" fmla="*/ 175700 h 19201"/>
                  <a:gd name="T34" fmla="*/ 25 w 11508"/>
                  <a:gd name="T35" fmla="*/ 0 h 192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508" h="19201" extrusionOk="0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19" name="Google Shape;1387;p44">
                <a:extLst>
                  <a:ext uri="{FF2B5EF4-FFF2-40B4-BE49-F238E27FC236}">
                    <a16:creationId xmlns:a16="http://schemas.microsoft.com/office/drawing/2014/main" id="{1D740740-90DB-41E2-8C5E-FBC5008E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800" y="3773675"/>
                <a:ext cx="241275" cy="318725"/>
              </a:xfrm>
              <a:custGeom>
                <a:avLst/>
                <a:gdLst>
                  <a:gd name="T0" fmla="*/ 25 w 9651"/>
                  <a:gd name="T1" fmla="*/ 0 h 12749"/>
                  <a:gd name="T2" fmla="*/ 70425 w 9651"/>
                  <a:gd name="T3" fmla="*/ 269375 h 12749"/>
                  <a:gd name="T4" fmla="*/ 158675 w 9651"/>
                  <a:gd name="T5" fmla="*/ 314850 h 12749"/>
                  <a:gd name="T6" fmla="*/ 189025 w 9651"/>
                  <a:gd name="T7" fmla="*/ 318725 h 12749"/>
                  <a:gd name="T8" fmla="*/ 241275 w 9651"/>
                  <a:gd name="T9" fmla="*/ 305425 h 12749"/>
                  <a:gd name="T10" fmla="*/ 230850 w 9651"/>
                  <a:gd name="T11" fmla="*/ 282400 h 12749"/>
                  <a:gd name="T12" fmla="*/ 182250 w 9651"/>
                  <a:gd name="T13" fmla="*/ 157950 h 12749"/>
                  <a:gd name="T14" fmla="*/ 25 w 9651"/>
                  <a:gd name="T15" fmla="*/ 0 h 127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51" h="12749" extrusionOk="0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0" name="Google Shape;1388;p44">
                <a:extLst>
                  <a:ext uri="{FF2B5EF4-FFF2-40B4-BE49-F238E27FC236}">
                    <a16:creationId xmlns:a16="http://schemas.microsoft.com/office/drawing/2014/main" id="{18068FF5-A4D4-4C1E-8F98-2D78F584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00" y="3080150"/>
                <a:ext cx="710675" cy="945875"/>
              </a:xfrm>
              <a:custGeom>
                <a:avLst/>
                <a:gdLst>
                  <a:gd name="T0" fmla="*/ 473550 w 28427"/>
                  <a:gd name="T1" fmla="*/ 25 h 37835"/>
                  <a:gd name="T2" fmla="*/ 103275 w 28427"/>
                  <a:gd name="T3" fmla="*/ 222825 h 37835"/>
                  <a:gd name="T4" fmla="*/ 142775 w 28427"/>
                  <a:gd name="T5" fmla="*/ 465825 h 37835"/>
                  <a:gd name="T6" fmla="*/ 346275 w 28427"/>
                  <a:gd name="T7" fmla="*/ 887850 h 37835"/>
                  <a:gd name="T8" fmla="*/ 479350 w 28427"/>
                  <a:gd name="T9" fmla="*/ 945875 h 37835"/>
                  <a:gd name="T10" fmla="*/ 640875 w 28427"/>
                  <a:gd name="T11" fmla="*/ 857550 h 37835"/>
                  <a:gd name="T12" fmla="*/ 619575 w 28427"/>
                  <a:gd name="T13" fmla="*/ 517400 h 37835"/>
                  <a:gd name="T14" fmla="*/ 595300 w 28427"/>
                  <a:gd name="T15" fmla="*/ 310875 h 37835"/>
                  <a:gd name="T16" fmla="*/ 668150 w 28427"/>
                  <a:gd name="T17" fmla="*/ 219825 h 37835"/>
                  <a:gd name="T18" fmla="*/ 580100 w 28427"/>
                  <a:gd name="T19" fmla="*/ 152925 h 37835"/>
                  <a:gd name="T20" fmla="*/ 492025 w 28427"/>
                  <a:gd name="T21" fmla="*/ 1200 h 37835"/>
                  <a:gd name="T22" fmla="*/ 473550 w 28427"/>
                  <a:gd name="T23" fmla="*/ 25 h 378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427" h="37835" extrusionOk="0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1" name="Google Shape;1389;p44">
                <a:extLst>
                  <a:ext uri="{FF2B5EF4-FFF2-40B4-BE49-F238E27FC236}">
                    <a16:creationId xmlns:a16="http://schemas.microsoft.com/office/drawing/2014/main" id="{7D415549-D54C-45B0-8369-41DD78B2C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450" y="3072625"/>
                <a:ext cx="680050" cy="960925"/>
              </a:xfrm>
              <a:custGeom>
                <a:avLst/>
                <a:gdLst>
                  <a:gd name="T0" fmla="*/ 450775 w 27202"/>
                  <a:gd name="T1" fmla="*/ 14950 h 38437"/>
                  <a:gd name="T2" fmla="*/ 468250 w 27202"/>
                  <a:gd name="T3" fmla="*/ 16050 h 38437"/>
                  <a:gd name="T4" fmla="*/ 549175 w 27202"/>
                  <a:gd name="T5" fmla="*/ 130900 h 38437"/>
                  <a:gd name="T6" fmla="*/ 550000 w 27202"/>
                  <a:gd name="T7" fmla="*/ 161700 h 38437"/>
                  <a:gd name="T8" fmla="*/ 586800 w 27202"/>
                  <a:gd name="T9" fmla="*/ 194800 h 38437"/>
                  <a:gd name="T10" fmla="*/ 639000 w 27202"/>
                  <a:gd name="T11" fmla="*/ 231250 h 38437"/>
                  <a:gd name="T12" fmla="*/ 644775 w 27202"/>
                  <a:gd name="T13" fmla="*/ 257100 h 38437"/>
                  <a:gd name="T14" fmla="*/ 597750 w 27202"/>
                  <a:gd name="T15" fmla="*/ 294425 h 38437"/>
                  <a:gd name="T16" fmla="*/ 567275 w 27202"/>
                  <a:gd name="T17" fmla="*/ 313125 h 38437"/>
                  <a:gd name="T18" fmla="*/ 577600 w 27202"/>
                  <a:gd name="T19" fmla="*/ 467775 h 38437"/>
                  <a:gd name="T20" fmla="*/ 589500 w 27202"/>
                  <a:gd name="T21" fmla="*/ 526175 h 38437"/>
                  <a:gd name="T22" fmla="*/ 606050 w 27202"/>
                  <a:gd name="T23" fmla="*/ 587150 h 38437"/>
                  <a:gd name="T24" fmla="*/ 611725 w 27202"/>
                  <a:gd name="T25" fmla="*/ 861175 h 38437"/>
                  <a:gd name="T26" fmla="*/ 467525 w 27202"/>
                  <a:gd name="T27" fmla="*/ 945600 h 38437"/>
                  <a:gd name="T28" fmla="*/ 455875 w 27202"/>
                  <a:gd name="T29" fmla="*/ 945950 h 38437"/>
                  <a:gd name="T30" fmla="*/ 329450 w 27202"/>
                  <a:gd name="T31" fmla="*/ 890825 h 38437"/>
                  <a:gd name="T32" fmla="*/ 126925 w 27202"/>
                  <a:gd name="T33" fmla="*/ 470450 h 38437"/>
                  <a:gd name="T34" fmla="*/ 125600 w 27202"/>
                  <a:gd name="T35" fmla="*/ 467250 h 38437"/>
                  <a:gd name="T36" fmla="*/ 122300 w 27202"/>
                  <a:gd name="T37" fmla="*/ 466200 h 38437"/>
                  <a:gd name="T38" fmla="*/ 28125 w 27202"/>
                  <a:gd name="T39" fmla="*/ 393350 h 38437"/>
                  <a:gd name="T40" fmla="*/ 86525 w 27202"/>
                  <a:gd name="T41" fmla="*/ 234875 h 38437"/>
                  <a:gd name="T42" fmla="*/ 450775 w 27202"/>
                  <a:gd name="T43" fmla="*/ 14950 h 38437"/>
                  <a:gd name="T44" fmla="*/ 450775 w 27202"/>
                  <a:gd name="T45" fmla="*/ 25 h 38437"/>
                  <a:gd name="T46" fmla="*/ 74650 w 27202"/>
                  <a:gd name="T47" fmla="*/ 225800 h 38437"/>
                  <a:gd name="T48" fmla="*/ 13875 w 27202"/>
                  <a:gd name="T49" fmla="*/ 397800 h 38437"/>
                  <a:gd name="T50" fmla="*/ 114425 w 27202"/>
                  <a:gd name="T51" fmla="*/ 479325 h 38437"/>
                  <a:gd name="T52" fmla="*/ 317550 w 27202"/>
                  <a:gd name="T53" fmla="*/ 900025 h 38437"/>
                  <a:gd name="T54" fmla="*/ 456350 w 27202"/>
                  <a:gd name="T55" fmla="*/ 960925 h 38437"/>
                  <a:gd name="T56" fmla="*/ 468350 w 27202"/>
                  <a:gd name="T57" fmla="*/ 960600 h 38437"/>
                  <a:gd name="T58" fmla="*/ 624425 w 27202"/>
                  <a:gd name="T59" fmla="*/ 868925 h 38437"/>
                  <a:gd name="T60" fmla="*/ 620300 w 27202"/>
                  <a:gd name="T61" fmla="*/ 582700 h 38437"/>
                  <a:gd name="T62" fmla="*/ 604175 w 27202"/>
                  <a:gd name="T63" fmla="*/ 523675 h 38437"/>
                  <a:gd name="T64" fmla="*/ 592175 w 27202"/>
                  <a:gd name="T65" fmla="*/ 464675 h 38437"/>
                  <a:gd name="T66" fmla="*/ 577800 w 27202"/>
                  <a:gd name="T67" fmla="*/ 323675 h 38437"/>
                  <a:gd name="T68" fmla="*/ 604475 w 27202"/>
                  <a:gd name="T69" fmla="*/ 307775 h 38437"/>
                  <a:gd name="T70" fmla="*/ 659150 w 27202"/>
                  <a:gd name="T71" fmla="*/ 261150 h 38437"/>
                  <a:gd name="T72" fmla="*/ 651825 w 27202"/>
                  <a:gd name="T73" fmla="*/ 223425 h 38437"/>
                  <a:gd name="T74" fmla="*/ 590925 w 27202"/>
                  <a:gd name="T75" fmla="*/ 180400 h 38437"/>
                  <a:gd name="T76" fmla="*/ 564675 w 27202"/>
                  <a:gd name="T77" fmla="*/ 159450 h 38437"/>
                  <a:gd name="T78" fmla="*/ 564175 w 27202"/>
                  <a:gd name="T79" fmla="*/ 131300 h 38437"/>
                  <a:gd name="T80" fmla="*/ 470325 w 27202"/>
                  <a:gd name="T81" fmla="*/ 1300 h 38437"/>
                  <a:gd name="T82" fmla="*/ 450775 w 27202"/>
                  <a:gd name="T83" fmla="*/ 25 h 384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202" h="38437" extrusionOk="0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2" name="Google Shape;1390;p44">
                <a:extLst>
                  <a:ext uri="{FF2B5EF4-FFF2-40B4-BE49-F238E27FC236}">
                    <a16:creationId xmlns:a16="http://schemas.microsoft.com/office/drawing/2014/main" id="{C12FC523-D874-482D-8085-91D369256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475" y="3176250"/>
                <a:ext cx="396525" cy="272050"/>
              </a:xfrm>
              <a:custGeom>
                <a:avLst/>
                <a:gdLst>
                  <a:gd name="T0" fmla="*/ 351375 w 15861"/>
                  <a:gd name="T1" fmla="*/ 0 h 10882"/>
                  <a:gd name="T2" fmla="*/ 17975 w 15861"/>
                  <a:gd name="T3" fmla="*/ 166925 h 10882"/>
                  <a:gd name="T4" fmla="*/ 10450 w 15861"/>
                  <a:gd name="T5" fmla="*/ 239575 h 10882"/>
                  <a:gd name="T6" fmla="*/ 69175 w 15861"/>
                  <a:gd name="T7" fmla="*/ 272025 h 10882"/>
                  <a:gd name="T8" fmla="*/ 69575 w 15861"/>
                  <a:gd name="T9" fmla="*/ 272025 h 10882"/>
                  <a:gd name="T10" fmla="*/ 75175 w 15861"/>
                  <a:gd name="T11" fmla="*/ 266875 h 10882"/>
                  <a:gd name="T12" fmla="*/ 69975 w 15861"/>
                  <a:gd name="T13" fmla="*/ 260875 h 10882"/>
                  <a:gd name="T14" fmla="*/ 20275 w 15861"/>
                  <a:gd name="T15" fmla="*/ 234100 h 10882"/>
                  <a:gd name="T16" fmla="*/ 27900 w 15861"/>
                  <a:gd name="T17" fmla="*/ 172075 h 10882"/>
                  <a:gd name="T18" fmla="*/ 350775 w 15861"/>
                  <a:gd name="T19" fmla="*/ 11125 h 10882"/>
                  <a:gd name="T20" fmla="*/ 366650 w 15861"/>
                  <a:gd name="T21" fmla="*/ 12600 h 10882"/>
                  <a:gd name="T22" fmla="*/ 381225 w 15861"/>
                  <a:gd name="T23" fmla="*/ 25100 h 10882"/>
                  <a:gd name="T24" fmla="*/ 318775 w 15861"/>
                  <a:gd name="T25" fmla="*/ 105425 h 10882"/>
                  <a:gd name="T26" fmla="*/ 314850 w 15861"/>
                  <a:gd name="T27" fmla="*/ 112350 h 10882"/>
                  <a:gd name="T28" fmla="*/ 320275 w 15861"/>
                  <a:gd name="T29" fmla="*/ 116475 h 10882"/>
                  <a:gd name="T30" fmla="*/ 321775 w 15861"/>
                  <a:gd name="T31" fmla="*/ 116275 h 10882"/>
                  <a:gd name="T32" fmla="*/ 392375 w 15861"/>
                  <a:gd name="T33" fmla="*/ 24375 h 10882"/>
                  <a:gd name="T34" fmla="*/ 369000 w 15861"/>
                  <a:gd name="T35" fmla="*/ 1625 h 10882"/>
                  <a:gd name="T36" fmla="*/ 351375 w 15861"/>
                  <a:gd name="T37" fmla="*/ 0 h 108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861" h="10882" extrusionOk="0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3" name="Google Shape;1391;p44">
                <a:extLst>
                  <a:ext uri="{FF2B5EF4-FFF2-40B4-BE49-F238E27FC236}">
                    <a16:creationId xmlns:a16="http://schemas.microsoft.com/office/drawing/2014/main" id="{4271FB50-794F-40AE-B2D7-1B21C38ED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500" y="3228175"/>
                <a:ext cx="186600" cy="134950"/>
              </a:xfrm>
              <a:custGeom>
                <a:avLst/>
                <a:gdLst>
                  <a:gd name="T0" fmla="*/ 157450 w 7464"/>
                  <a:gd name="T1" fmla="*/ 0 h 5398"/>
                  <a:gd name="T2" fmla="*/ 7050 w 7464"/>
                  <a:gd name="T3" fmla="*/ 60425 h 5398"/>
                  <a:gd name="T4" fmla="*/ 5900 w 7464"/>
                  <a:gd name="T5" fmla="*/ 100125 h 5398"/>
                  <a:gd name="T6" fmla="*/ 57900 w 7464"/>
                  <a:gd name="T7" fmla="*/ 134850 h 5398"/>
                  <a:gd name="T8" fmla="*/ 59125 w 7464"/>
                  <a:gd name="T9" fmla="*/ 134950 h 5398"/>
                  <a:gd name="T10" fmla="*/ 64525 w 7464"/>
                  <a:gd name="T11" fmla="*/ 130500 h 5398"/>
                  <a:gd name="T12" fmla="*/ 60275 w 7464"/>
                  <a:gd name="T13" fmla="*/ 123875 h 5398"/>
                  <a:gd name="T14" fmla="*/ 15925 w 7464"/>
                  <a:gd name="T15" fmla="*/ 95150 h 5398"/>
                  <a:gd name="T16" fmla="*/ 17275 w 7464"/>
                  <a:gd name="T17" fmla="*/ 65175 h 5398"/>
                  <a:gd name="T18" fmla="*/ 127050 w 7464"/>
                  <a:gd name="T19" fmla="*/ 14000 h 5398"/>
                  <a:gd name="T20" fmla="*/ 158475 w 7464"/>
                  <a:gd name="T21" fmla="*/ 11200 h 5398"/>
                  <a:gd name="T22" fmla="*/ 174600 w 7464"/>
                  <a:gd name="T23" fmla="*/ 12975 h 5398"/>
                  <a:gd name="T24" fmla="*/ 172525 w 7464"/>
                  <a:gd name="T25" fmla="*/ 15775 h 5398"/>
                  <a:gd name="T26" fmla="*/ 111325 w 7464"/>
                  <a:gd name="T27" fmla="*/ 61675 h 5398"/>
                  <a:gd name="T28" fmla="*/ 108850 w 7464"/>
                  <a:gd name="T29" fmla="*/ 69200 h 5398"/>
                  <a:gd name="T30" fmla="*/ 113825 w 7464"/>
                  <a:gd name="T31" fmla="*/ 72300 h 5398"/>
                  <a:gd name="T32" fmla="*/ 116400 w 7464"/>
                  <a:gd name="T33" fmla="*/ 71700 h 5398"/>
                  <a:gd name="T34" fmla="*/ 180400 w 7464"/>
                  <a:gd name="T35" fmla="*/ 23725 h 5398"/>
                  <a:gd name="T36" fmla="*/ 185125 w 7464"/>
                  <a:gd name="T37" fmla="*/ 9575 h 5398"/>
                  <a:gd name="T38" fmla="*/ 160550 w 7464"/>
                  <a:gd name="T39" fmla="*/ 50 h 5398"/>
                  <a:gd name="T40" fmla="*/ 157450 w 7464"/>
                  <a:gd name="T41" fmla="*/ 0 h 5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464" h="5398" extrusionOk="0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4" name="Google Shape;1392;p44">
                <a:extLst>
                  <a:ext uri="{FF2B5EF4-FFF2-40B4-BE49-F238E27FC236}">
                    <a16:creationId xmlns:a16="http://schemas.microsoft.com/office/drawing/2014/main" id="{E4E26656-BFD4-4EAF-B20F-A079B8220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250" y="3746850"/>
                <a:ext cx="146475" cy="64475"/>
              </a:xfrm>
              <a:custGeom>
                <a:avLst/>
                <a:gdLst>
                  <a:gd name="T0" fmla="*/ 140050 w 5859"/>
                  <a:gd name="T1" fmla="*/ 0 h 2579"/>
                  <a:gd name="T2" fmla="*/ 135300 w 5859"/>
                  <a:gd name="T3" fmla="*/ 2650 h 2579"/>
                  <a:gd name="T4" fmla="*/ 50900 w 5859"/>
                  <a:gd name="T5" fmla="*/ 53325 h 2579"/>
                  <a:gd name="T6" fmla="*/ 8900 w 5859"/>
                  <a:gd name="T7" fmla="*/ 43050 h 2579"/>
                  <a:gd name="T8" fmla="*/ 6425 w 5859"/>
                  <a:gd name="T9" fmla="*/ 42500 h 2579"/>
                  <a:gd name="T10" fmla="*/ 1350 w 5859"/>
                  <a:gd name="T11" fmla="*/ 45625 h 2579"/>
                  <a:gd name="T12" fmla="*/ 4025 w 5859"/>
                  <a:gd name="T13" fmla="*/ 53175 h 2579"/>
                  <a:gd name="T14" fmla="*/ 50350 w 5859"/>
                  <a:gd name="T15" fmla="*/ 64475 h 2579"/>
                  <a:gd name="T16" fmla="*/ 144800 w 5859"/>
                  <a:gd name="T17" fmla="*/ 8525 h 2579"/>
                  <a:gd name="T18" fmla="*/ 143050 w 5859"/>
                  <a:gd name="T19" fmla="*/ 875 h 2579"/>
                  <a:gd name="T20" fmla="*/ 140050 w 5859"/>
                  <a:gd name="T21" fmla="*/ 0 h 25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59" h="2579" extrusionOk="0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5" name="Google Shape;1393;p44">
                <a:extLst>
                  <a:ext uri="{FF2B5EF4-FFF2-40B4-BE49-F238E27FC236}">
                    <a16:creationId xmlns:a16="http://schemas.microsoft.com/office/drawing/2014/main" id="{F2B68FF2-09BB-4DF6-9BFD-04F415A5F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725" y="3317750"/>
                <a:ext cx="486250" cy="498425"/>
              </a:xfrm>
              <a:custGeom>
                <a:avLst/>
                <a:gdLst>
                  <a:gd name="T0" fmla="*/ 279425 w 19450"/>
                  <a:gd name="T1" fmla="*/ 0 h 19937"/>
                  <a:gd name="T2" fmla="*/ 24325 w 19450"/>
                  <a:gd name="T3" fmla="*/ 124950 h 19937"/>
                  <a:gd name="T4" fmla="*/ 79000 w 19450"/>
                  <a:gd name="T5" fmla="*/ 200850 h 19937"/>
                  <a:gd name="T6" fmla="*/ 57700 w 19450"/>
                  <a:gd name="T7" fmla="*/ 334475 h 19937"/>
                  <a:gd name="T8" fmla="*/ 127575 w 19450"/>
                  <a:gd name="T9" fmla="*/ 498400 h 19937"/>
                  <a:gd name="T10" fmla="*/ 273325 w 19450"/>
                  <a:gd name="T11" fmla="*/ 401250 h 19937"/>
                  <a:gd name="T12" fmla="*/ 322275 w 19450"/>
                  <a:gd name="T13" fmla="*/ 407950 h 19937"/>
                  <a:gd name="T14" fmla="*/ 334100 w 19450"/>
                  <a:gd name="T15" fmla="*/ 407350 h 19937"/>
                  <a:gd name="T16" fmla="*/ 346200 w 19450"/>
                  <a:gd name="T17" fmla="*/ 380075 h 19937"/>
                  <a:gd name="T18" fmla="*/ 346200 w 19450"/>
                  <a:gd name="T19" fmla="*/ 380075 h 19937"/>
                  <a:gd name="T20" fmla="*/ 486250 w 19450"/>
                  <a:gd name="T21" fmla="*/ 388425 h 19937"/>
                  <a:gd name="T22" fmla="*/ 455550 w 19450"/>
                  <a:gd name="T23" fmla="*/ 279800 h 19937"/>
                  <a:gd name="T24" fmla="*/ 427850 w 19450"/>
                  <a:gd name="T25" fmla="*/ 78550 h 19937"/>
                  <a:gd name="T26" fmla="*/ 294600 w 19450"/>
                  <a:gd name="T27" fmla="*/ 400 h 19937"/>
                  <a:gd name="T28" fmla="*/ 279425 w 19450"/>
                  <a:gd name="T29" fmla="*/ 0 h 199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450" h="19937" extrusionOk="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6" name="Google Shape;1394;p44">
                <a:extLst>
                  <a:ext uri="{FF2B5EF4-FFF2-40B4-BE49-F238E27FC236}">
                    <a16:creationId xmlns:a16="http://schemas.microsoft.com/office/drawing/2014/main" id="{BDE0DB5C-E2E7-4AA5-9436-24D63C9A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950" y="3310275"/>
                <a:ext cx="486950" cy="528825"/>
              </a:xfrm>
              <a:custGeom>
                <a:avLst/>
                <a:gdLst>
                  <a:gd name="T0" fmla="*/ 269875 w 19478"/>
                  <a:gd name="T1" fmla="*/ 15025 h 21153"/>
                  <a:gd name="T2" fmla="*/ 285000 w 19478"/>
                  <a:gd name="T3" fmla="*/ 15325 h 21153"/>
                  <a:gd name="T4" fmla="*/ 410575 w 19478"/>
                  <a:gd name="T5" fmla="*/ 86250 h 21153"/>
                  <a:gd name="T6" fmla="*/ 427100 w 19478"/>
                  <a:gd name="T7" fmla="*/ 230125 h 21153"/>
                  <a:gd name="T8" fmla="*/ 439000 w 19478"/>
                  <a:gd name="T9" fmla="*/ 288525 h 21153"/>
                  <a:gd name="T10" fmla="*/ 455450 w 19478"/>
                  <a:gd name="T11" fmla="*/ 349400 h 21153"/>
                  <a:gd name="T12" fmla="*/ 467000 w 19478"/>
                  <a:gd name="T13" fmla="*/ 387850 h 21153"/>
                  <a:gd name="T14" fmla="*/ 323025 w 19478"/>
                  <a:gd name="T15" fmla="*/ 379150 h 21153"/>
                  <a:gd name="T16" fmla="*/ 330650 w 19478"/>
                  <a:gd name="T17" fmla="*/ 391475 h 21153"/>
                  <a:gd name="T18" fmla="*/ 333275 w 19478"/>
                  <a:gd name="T19" fmla="*/ 403450 h 21153"/>
                  <a:gd name="T20" fmla="*/ 324050 w 19478"/>
                  <a:gd name="T21" fmla="*/ 407400 h 21153"/>
                  <a:gd name="T22" fmla="*/ 312850 w 19478"/>
                  <a:gd name="T23" fmla="*/ 407975 h 21153"/>
                  <a:gd name="T24" fmla="*/ 266050 w 19478"/>
                  <a:gd name="T25" fmla="*/ 401600 h 21153"/>
                  <a:gd name="T26" fmla="*/ 263475 w 19478"/>
                  <a:gd name="T27" fmla="*/ 400875 h 21153"/>
                  <a:gd name="T28" fmla="*/ 261100 w 19478"/>
                  <a:gd name="T29" fmla="*/ 401900 h 21153"/>
                  <a:gd name="T30" fmla="*/ 119300 w 19478"/>
                  <a:gd name="T31" fmla="*/ 489450 h 21153"/>
                  <a:gd name="T32" fmla="*/ 55525 w 19478"/>
                  <a:gd name="T33" fmla="*/ 339375 h 21153"/>
                  <a:gd name="T34" fmla="*/ 66375 w 19478"/>
                  <a:gd name="T35" fmla="*/ 290175 h 21153"/>
                  <a:gd name="T36" fmla="*/ 76500 w 19478"/>
                  <a:gd name="T37" fmla="*/ 205225 h 21153"/>
                  <a:gd name="T38" fmla="*/ 34625 w 19478"/>
                  <a:gd name="T39" fmla="*/ 172550 h 21153"/>
                  <a:gd name="T40" fmla="*/ 17800 w 19478"/>
                  <a:gd name="T41" fmla="*/ 163150 h 21153"/>
                  <a:gd name="T42" fmla="*/ 22125 w 19478"/>
                  <a:gd name="T43" fmla="*/ 135000 h 21153"/>
                  <a:gd name="T44" fmla="*/ 269875 w 19478"/>
                  <a:gd name="T45" fmla="*/ 15025 h 21153"/>
                  <a:gd name="T46" fmla="*/ 269600 w 19478"/>
                  <a:gd name="T47" fmla="*/ 25 h 21153"/>
                  <a:gd name="T48" fmla="*/ 8175 w 19478"/>
                  <a:gd name="T49" fmla="*/ 129750 h 21153"/>
                  <a:gd name="T50" fmla="*/ 4350 w 19478"/>
                  <a:gd name="T51" fmla="*/ 169550 h 21153"/>
                  <a:gd name="T52" fmla="*/ 29875 w 19478"/>
                  <a:gd name="T53" fmla="*/ 186700 h 21153"/>
                  <a:gd name="T54" fmla="*/ 62975 w 19478"/>
                  <a:gd name="T55" fmla="*/ 211525 h 21153"/>
                  <a:gd name="T56" fmla="*/ 52525 w 19478"/>
                  <a:gd name="T57" fmla="*/ 284475 h 21153"/>
                  <a:gd name="T58" fmla="*/ 41450 w 19478"/>
                  <a:gd name="T59" fmla="*/ 344525 h 21153"/>
                  <a:gd name="T60" fmla="*/ 111525 w 19478"/>
                  <a:gd name="T61" fmla="*/ 508975 h 21153"/>
                  <a:gd name="T62" fmla="*/ 120325 w 19478"/>
                  <a:gd name="T63" fmla="*/ 528825 h 21153"/>
                  <a:gd name="T64" fmla="*/ 125600 w 19478"/>
                  <a:gd name="T65" fmla="*/ 507750 h 21153"/>
                  <a:gd name="T66" fmla="*/ 264825 w 19478"/>
                  <a:gd name="T67" fmla="*/ 416700 h 21153"/>
                  <a:gd name="T68" fmla="*/ 312900 w 19478"/>
                  <a:gd name="T69" fmla="*/ 422925 h 21153"/>
                  <a:gd name="T70" fmla="*/ 325700 w 19478"/>
                  <a:gd name="T71" fmla="*/ 422275 h 21153"/>
                  <a:gd name="T72" fmla="*/ 346675 w 19478"/>
                  <a:gd name="T73" fmla="*/ 409975 h 21153"/>
                  <a:gd name="T74" fmla="*/ 348150 w 19478"/>
                  <a:gd name="T75" fmla="*/ 395600 h 21153"/>
                  <a:gd name="T76" fmla="*/ 348150 w 19478"/>
                  <a:gd name="T77" fmla="*/ 395600 h 21153"/>
                  <a:gd name="T78" fmla="*/ 486950 w 19478"/>
                  <a:gd name="T79" fmla="*/ 403975 h 21153"/>
                  <a:gd name="T80" fmla="*/ 484175 w 19478"/>
                  <a:gd name="T81" fmla="*/ 393950 h 21153"/>
                  <a:gd name="T82" fmla="*/ 469800 w 19478"/>
                  <a:gd name="T83" fmla="*/ 344950 h 21153"/>
                  <a:gd name="T84" fmla="*/ 453675 w 19478"/>
                  <a:gd name="T85" fmla="*/ 286025 h 21153"/>
                  <a:gd name="T86" fmla="*/ 441675 w 19478"/>
                  <a:gd name="T87" fmla="*/ 227025 h 21153"/>
                  <a:gd name="T88" fmla="*/ 425450 w 19478"/>
                  <a:gd name="T89" fmla="*/ 89025 h 21153"/>
                  <a:gd name="T90" fmla="*/ 426775 w 19478"/>
                  <a:gd name="T91" fmla="*/ 86150 h 21153"/>
                  <a:gd name="T92" fmla="*/ 425450 w 19478"/>
                  <a:gd name="T93" fmla="*/ 83125 h 21153"/>
                  <a:gd name="T94" fmla="*/ 285700 w 19478"/>
                  <a:gd name="T95" fmla="*/ 425 h 21153"/>
                  <a:gd name="T96" fmla="*/ 269600 w 19478"/>
                  <a:gd name="T97" fmla="*/ 25 h 211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478" h="21153" extrusionOk="0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7" name="Google Shape;1395;p44">
                <a:extLst>
                  <a:ext uri="{FF2B5EF4-FFF2-40B4-BE49-F238E27FC236}">
                    <a16:creationId xmlns:a16="http://schemas.microsoft.com/office/drawing/2014/main" id="{743D83D8-9C8A-4772-8C45-7F09C4EA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725" y="3394425"/>
                <a:ext cx="166775" cy="421750"/>
              </a:xfrm>
              <a:custGeom>
                <a:avLst/>
                <a:gdLst>
                  <a:gd name="T0" fmla="*/ 61425 w 6671"/>
                  <a:gd name="T1" fmla="*/ 0 h 16870"/>
                  <a:gd name="T2" fmla="*/ 24325 w 6671"/>
                  <a:gd name="T3" fmla="*/ 48275 h 16870"/>
                  <a:gd name="T4" fmla="*/ 79000 w 6671"/>
                  <a:gd name="T5" fmla="*/ 124175 h 16870"/>
                  <a:gd name="T6" fmla="*/ 57700 w 6671"/>
                  <a:gd name="T7" fmla="*/ 257800 h 16870"/>
                  <a:gd name="T8" fmla="*/ 127575 w 6671"/>
                  <a:gd name="T9" fmla="*/ 421725 h 16870"/>
                  <a:gd name="T10" fmla="*/ 166750 w 6671"/>
                  <a:gd name="T11" fmla="*/ 382250 h 16870"/>
                  <a:gd name="T12" fmla="*/ 79725 w 6671"/>
                  <a:gd name="T13" fmla="*/ 257800 h 16870"/>
                  <a:gd name="T14" fmla="*/ 132250 w 6671"/>
                  <a:gd name="T15" fmla="*/ 72700 h 16870"/>
                  <a:gd name="T16" fmla="*/ 61425 w 6671"/>
                  <a:gd name="T17" fmla="*/ 0 h 168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71" h="16870" extrusionOk="0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8" name="Google Shape;1396;p44">
                <a:extLst>
                  <a:ext uri="{FF2B5EF4-FFF2-40B4-BE49-F238E27FC236}">
                    <a16:creationId xmlns:a16="http://schemas.microsoft.com/office/drawing/2014/main" id="{7E0C1D44-D82C-4517-A355-96C01BC56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925" y="3555100"/>
                <a:ext cx="36925" cy="61975"/>
              </a:xfrm>
              <a:custGeom>
                <a:avLst/>
                <a:gdLst>
                  <a:gd name="T0" fmla="*/ 13050 w 1477"/>
                  <a:gd name="T1" fmla="*/ 0 h 2479"/>
                  <a:gd name="T2" fmla="*/ 11475 w 1477"/>
                  <a:gd name="T3" fmla="*/ 175 h 2479"/>
                  <a:gd name="T4" fmla="*/ 3825 w 1477"/>
                  <a:gd name="T5" fmla="*/ 34300 h 2479"/>
                  <a:gd name="T6" fmla="*/ 23800 w 1477"/>
                  <a:gd name="T7" fmla="*/ 61950 h 2479"/>
                  <a:gd name="T8" fmla="*/ 25450 w 1477"/>
                  <a:gd name="T9" fmla="*/ 61775 h 2479"/>
                  <a:gd name="T10" fmla="*/ 33075 w 1477"/>
                  <a:gd name="T11" fmla="*/ 27675 h 2479"/>
                  <a:gd name="T12" fmla="*/ 13050 w 1477"/>
                  <a:gd name="T13" fmla="*/ 0 h 2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7" h="2479" extrusionOk="0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29" name="Google Shape;1397;p44">
                <a:extLst>
                  <a:ext uri="{FF2B5EF4-FFF2-40B4-BE49-F238E27FC236}">
                    <a16:creationId xmlns:a16="http://schemas.microsoft.com/office/drawing/2014/main" id="{F5A375AE-E56A-4C21-AA52-992FF580F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700" y="3517975"/>
                <a:ext cx="36925" cy="61975"/>
              </a:xfrm>
              <a:custGeom>
                <a:avLst/>
                <a:gdLst>
                  <a:gd name="T0" fmla="*/ 13125 w 1477"/>
                  <a:gd name="T1" fmla="*/ 0 h 2479"/>
                  <a:gd name="T2" fmla="*/ 11500 w 1477"/>
                  <a:gd name="T3" fmla="*/ 200 h 2479"/>
                  <a:gd name="T4" fmla="*/ 3825 w 1477"/>
                  <a:gd name="T5" fmla="*/ 34300 h 2479"/>
                  <a:gd name="T6" fmla="*/ 23800 w 1477"/>
                  <a:gd name="T7" fmla="*/ 61975 h 2479"/>
                  <a:gd name="T8" fmla="*/ 25450 w 1477"/>
                  <a:gd name="T9" fmla="*/ 61800 h 2479"/>
                  <a:gd name="T10" fmla="*/ 33100 w 1477"/>
                  <a:gd name="T11" fmla="*/ 27675 h 2479"/>
                  <a:gd name="T12" fmla="*/ 13125 w 1477"/>
                  <a:gd name="T13" fmla="*/ 0 h 2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7" h="2479" extrusionOk="0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0" name="Google Shape;1398;p44">
                <a:extLst>
                  <a:ext uri="{FF2B5EF4-FFF2-40B4-BE49-F238E27FC236}">
                    <a16:creationId xmlns:a16="http://schemas.microsoft.com/office/drawing/2014/main" id="{4CC6776B-6F9B-4182-A09C-1C319C164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225" y="3449875"/>
                <a:ext cx="98550" cy="61050"/>
              </a:xfrm>
              <a:custGeom>
                <a:avLst/>
                <a:gdLst>
                  <a:gd name="T0" fmla="*/ 59300 w 3942"/>
                  <a:gd name="T1" fmla="*/ 25 h 2442"/>
                  <a:gd name="T2" fmla="*/ 31750 w 3942"/>
                  <a:gd name="T3" fmla="*/ 6900 h 2442"/>
                  <a:gd name="T4" fmla="*/ 750 w 3942"/>
                  <a:gd name="T5" fmla="*/ 52175 h 2442"/>
                  <a:gd name="T6" fmla="*/ 6750 w 3942"/>
                  <a:gd name="T7" fmla="*/ 60850 h 2442"/>
                  <a:gd name="T8" fmla="*/ 8075 w 3942"/>
                  <a:gd name="T9" fmla="*/ 61050 h 2442"/>
                  <a:gd name="T10" fmla="*/ 15425 w 3942"/>
                  <a:gd name="T11" fmla="*/ 54850 h 2442"/>
                  <a:gd name="T12" fmla="*/ 39100 w 3942"/>
                  <a:gd name="T13" fmla="*/ 19825 h 2442"/>
                  <a:gd name="T14" fmla="*/ 59150 w 3942"/>
                  <a:gd name="T15" fmla="*/ 15000 h 2442"/>
                  <a:gd name="T16" fmla="*/ 87375 w 3942"/>
                  <a:gd name="T17" fmla="*/ 21050 h 2442"/>
                  <a:gd name="T18" fmla="*/ 90025 w 3942"/>
                  <a:gd name="T19" fmla="*/ 21550 h 2442"/>
                  <a:gd name="T20" fmla="*/ 96975 w 3942"/>
                  <a:gd name="T21" fmla="*/ 16825 h 2442"/>
                  <a:gd name="T22" fmla="*/ 92850 w 3942"/>
                  <a:gd name="T23" fmla="*/ 7100 h 2442"/>
                  <a:gd name="T24" fmla="*/ 59300 w 3942"/>
                  <a:gd name="T25" fmla="*/ 25 h 24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42" h="2442" extrusionOk="0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1" name="Google Shape;1399;p44">
                <a:extLst>
                  <a:ext uri="{FF2B5EF4-FFF2-40B4-BE49-F238E27FC236}">
                    <a16:creationId xmlns:a16="http://schemas.microsoft.com/office/drawing/2014/main" id="{6342C915-CA3D-4691-A448-915EFC660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125" y="3414350"/>
                <a:ext cx="117975" cy="143950"/>
              </a:xfrm>
              <a:custGeom>
                <a:avLst/>
                <a:gdLst>
                  <a:gd name="T0" fmla="*/ 76150 w 4719"/>
                  <a:gd name="T1" fmla="*/ 0 h 5758"/>
                  <a:gd name="T2" fmla="*/ 62550 w 4719"/>
                  <a:gd name="T3" fmla="*/ 2200 h 5758"/>
                  <a:gd name="T4" fmla="*/ 33200 w 4719"/>
                  <a:gd name="T5" fmla="*/ 30450 h 5758"/>
                  <a:gd name="T6" fmla="*/ 12725 w 4719"/>
                  <a:gd name="T7" fmla="*/ 137925 h 5758"/>
                  <a:gd name="T8" fmla="*/ 20075 w 4719"/>
                  <a:gd name="T9" fmla="*/ 143925 h 5758"/>
                  <a:gd name="T10" fmla="*/ 21525 w 4719"/>
                  <a:gd name="T11" fmla="*/ 143800 h 5758"/>
                  <a:gd name="T12" fmla="*/ 27425 w 4719"/>
                  <a:gd name="T13" fmla="*/ 135025 h 5758"/>
                  <a:gd name="T14" fmla="*/ 45075 w 4719"/>
                  <a:gd name="T15" fmla="*/ 39425 h 5758"/>
                  <a:gd name="T16" fmla="*/ 46650 w 4719"/>
                  <a:gd name="T17" fmla="*/ 37025 h 5758"/>
                  <a:gd name="T18" fmla="*/ 67400 w 4719"/>
                  <a:gd name="T19" fmla="*/ 16275 h 5758"/>
                  <a:gd name="T20" fmla="*/ 76125 w 4719"/>
                  <a:gd name="T21" fmla="*/ 14975 h 5758"/>
                  <a:gd name="T22" fmla="*/ 105350 w 4719"/>
                  <a:gd name="T23" fmla="*/ 25475 h 5758"/>
                  <a:gd name="T24" fmla="*/ 109500 w 4719"/>
                  <a:gd name="T25" fmla="*/ 26700 h 5758"/>
                  <a:gd name="T26" fmla="*/ 115675 w 4719"/>
                  <a:gd name="T27" fmla="*/ 23300 h 5758"/>
                  <a:gd name="T28" fmla="*/ 113500 w 4719"/>
                  <a:gd name="T29" fmla="*/ 12950 h 5758"/>
                  <a:gd name="T30" fmla="*/ 76150 w 4719"/>
                  <a:gd name="T31" fmla="*/ 0 h 57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19" h="5758" extrusionOk="0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2" name="Google Shape;1400;p44">
                <a:extLst>
                  <a:ext uri="{FF2B5EF4-FFF2-40B4-BE49-F238E27FC236}">
                    <a16:creationId xmlns:a16="http://schemas.microsoft.com/office/drawing/2014/main" id="{0288B114-40E0-400D-B24D-3FDAE2351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150" y="3642400"/>
                <a:ext cx="96575" cy="43950"/>
              </a:xfrm>
              <a:custGeom>
                <a:avLst/>
                <a:gdLst>
                  <a:gd name="T0" fmla="*/ 92325 w 3863"/>
                  <a:gd name="T1" fmla="*/ 25 h 1758"/>
                  <a:gd name="T2" fmla="*/ 90875 w 3863"/>
                  <a:gd name="T3" fmla="*/ 325 h 1758"/>
                  <a:gd name="T4" fmla="*/ 2800 w 3863"/>
                  <a:gd name="T5" fmla="*/ 36700 h 1758"/>
                  <a:gd name="T6" fmla="*/ 850 w 3863"/>
                  <a:gd name="T7" fmla="*/ 41650 h 1758"/>
                  <a:gd name="T8" fmla="*/ 4275 w 3863"/>
                  <a:gd name="T9" fmla="*/ 43925 h 1758"/>
                  <a:gd name="T10" fmla="*/ 5700 w 3863"/>
                  <a:gd name="T11" fmla="*/ 43650 h 1758"/>
                  <a:gd name="T12" fmla="*/ 93775 w 3863"/>
                  <a:gd name="T13" fmla="*/ 7250 h 1758"/>
                  <a:gd name="T14" fmla="*/ 95825 w 3863"/>
                  <a:gd name="T15" fmla="*/ 2275 h 1758"/>
                  <a:gd name="T16" fmla="*/ 92325 w 3863"/>
                  <a:gd name="T17" fmla="*/ 25 h 17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63" h="1758" extrusionOk="0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3" name="Google Shape;1401;p44">
                <a:extLst>
                  <a:ext uri="{FF2B5EF4-FFF2-40B4-BE49-F238E27FC236}">
                    <a16:creationId xmlns:a16="http://schemas.microsoft.com/office/drawing/2014/main" id="{30700928-958F-438C-B0AD-33182D5A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075" y="3609000"/>
                <a:ext cx="80650" cy="13575"/>
              </a:xfrm>
              <a:custGeom>
                <a:avLst/>
                <a:gdLst>
                  <a:gd name="T0" fmla="*/ 76725 w 3226"/>
                  <a:gd name="T1" fmla="*/ 0 h 543"/>
                  <a:gd name="T2" fmla="*/ 76525 w 3226"/>
                  <a:gd name="T3" fmla="*/ 0 h 543"/>
                  <a:gd name="T4" fmla="*/ 3650 w 3226"/>
                  <a:gd name="T5" fmla="*/ 6125 h 543"/>
                  <a:gd name="T6" fmla="*/ 250 w 3226"/>
                  <a:gd name="T7" fmla="*/ 10150 h 543"/>
                  <a:gd name="T8" fmla="*/ 3950 w 3226"/>
                  <a:gd name="T9" fmla="*/ 13550 h 543"/>
                  <a:gd name="T10" fmla="*/ 4250 w 3226"/>
                  <a:gd name="T11" fmla="*/ 13550 h 543"/>
                  <a:gd name="T12" fmla="*/ 77150 w 3226"/>
                  <a:gd name="T13" fmla="*/ 7450 h 543"/>
                  <a:gd name="T14" fmla="*/ 80550 w 3226"/>
                  <a:gd name="T15" fmla="*/ 3425 h 543"/>
                  <a:gd name="T16" fmla="*/ 76725 w 3226"/>
                  <a:gd name="T17" fmla="*/ 0 h 5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26" h="543" extrusionOk="0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4" name="Google Shape;1402;p44">
                <a:extLst>
                  <a:ext uri="{FF2B5EF4-FFF2-40B4-BE49-F238E27FC236}">
                    <a16:creationId xmlns:a16="http://schemas.microsoft.com/office/drawing/2014/main" id="{43885990-BD57-4613-8F3D-FE2D61013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825" y="3205050"/>
                <a:ext cx="1253275" cy="1253325"/>
              </a:xfrm>
              <a:custGeom>
                <a:avLst/>
                <a:gdLst>
                  <a:gd name="T0" fmla="*/ 626700 w 50131"/>
                  <a:gd name="T1" fmla="*/ 25 h 50133"/>
                  <a:gd name="T2" fmla="*/ 25 w 50131"/>
                  <a:gd name="T3" fmla="*/ 626600 h 50133"/>
                  <a:gd name="T4" fmla="*/ 626700 w 50131"/>
                  <a:gd name="T5" fmla="*/ 1253325 h 50133"/>
                  <a:gd name="T6" fmla="*/ 1253275 w 50131"/>
                  <a:gd name="T7" fmla="*/ 626600 h 50133"/>
                  <a:gd name="T8" fmla="*/ 626700 w 50131"/>
                  <a:gd name="T9" fmla="*/ 25 h 50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1" h="50133" extrusionOk="0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5" name="Google Shape;1403;p44">
                <a:extLst>
                  <a:ext uri="{FF2B5EF4-FFF2-40B4-BE49-F238E27FC236}">
                    <a16:creationId xmlns:a16="http://schemas.microsoft.com/office/drawing/2014/main" id="{5BDE6940-8AD4-4886-A2CC-4C85C7D03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75" y="3197625"/>
                <a:ext cx="1268175" cy="1268200"/>
              </a:xfrm>
              <a:custGeom>
                <a:avLst/>
                <a:gdLst>
                  <a:gd name="T0" fmla="*/ 634150 w 50727"/>
                  <a:gd name="T1" fmla="*/ 14900 h 50728"/>
                  <a:gd name="T2" fmla="*/ 1253275 w 50727"/>
                  <a:gd name="T3" fmla="*/ 634025 h 50728"/>
                  <a:gd name="T4" fmla="*/ 634150 w 50727"/>
                  <a:gd name="T5" fmla="*/ 1253200 h 50728"/>
                  <a:gd name="T6" fmla="*/ 15000 w 50727"/>
                  <a:gd name="T7" fmla="*/ 634025 h 50728"/>
                  <a:gd name="T8" fmla="*/ 634150 w 50727"/>
                  <a:gd name="T9" fmla="*/ 14900 h 50728"/>
                  <a:gd name="T10" fmla="*/ 634150 w 50727"/>
                  <a:gd name="T11" fmla="*/ 0 h 50728"/>
                  <a:gd name="T12" fmla="*/ 25 w 50727"/>
                  <a:gd name="T13" fmla="*/ 634025 h 50728"/>
                  <a:gd name="T14" fmla="*/ 634150 w 50727"/>
                  <a:gd name="T15" fmla="*/ 1268175 h 50728"/>
                  <a:gd name="T16" fmla="*/ 1268175 w 50727"/>
                  <a:gd name="T17" fmla="*/ 634025 h 50728"/>
                  <a:gd name="T18" fmla="*/ 634150 w 50727"/>
                  <a:gd name="T19" fmla="*/ 0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7" h="50728" extrusionOk="0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6" name="Google Shape;1404;p44">
                <a:extLst>
                  <a:ext uri="{FF2B5EF4-FFF2-40B4-BE49-F238E27FC236}">
                    <a16:creationId xmlns:a16="http://schemas.microsoft.com/office/drawing/2014/main" id="{72B297A7-2A33-4883-9875-4DC940FDA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950" y="3201875"/>
                <a:ext cx="943575" cy="1085050"/>
              </a:xfrm>
              <a:custGeom>
                <a:avLst/>
                <a:gdLst>
                  <a:gd name="T0" fmla="*/ 370700 w 37743"/>
                  <a:gd name="T1" fmla="*/ 0 h 43402"/>
                  <a:gd name="T2" fmla="*/ 75125 w 37743"/>
                  <a:gd name="T3" fmla="*/ 125700 h 43402"/>
                  <a:gd name="T4" fmla="*/ 204000 w 37743"/>
                  <a:gd name="T5" fmla="*/ 327350 h 43402"/>
                  <a:gd name="T6" fmla="*/ 86275 w 37743"/>
                  <a:gd name="T7" fmla="*/ 601875 h 43402"/>
                  <a:gd name="T8" fmla="*/ 165450 w 37743"/>
                  <a:gd name="T9" fmla="*/ 794525 h 43402"/>
                  <a:gd name="T10" fmla="*/ 131150 w 37743"/>
                  <a:gd name="T11" fmla="*/ 786800 h 43402"/>
                  <a:gd name="T12" fmla="*/ 35100 w 37743"/>
                  <a:gd name="T13" fmla="*/ 759950 h 43402"/>
                  <a:gd name="T14" fmla="*/ 13500 w 37743"/>
                  <a:gd name="T15" fmla="*/ 859575 h 43402"/>
                  <a:gd name="T16" fmla="*/ 259950 w 37743"/>
                  <a:gd name="T17" fmla="*/ 1003750 h 43402"/>
                  <a:gd name="T18" fmla="*/ 344050 w 37743"/>
                  <a:gd name="T19" fmla="*/ 999725 h 43402"/>
                  <a:gd name="T20" fmla="*/ 388550 w 37743"/>
                  <a:gd name="T21" fmla="*/ 997625 h 43402"/>
                  <a:gd name="T22" fmla="*/ 624175 w 37743"/>
                  <a:gd name="T23" fmla="*/ 1083750 h 43402"/>
                  <a:gd name="T24" fmla="*/ 648350 w 37743"/>
                  <a:gd name="T25" fmla="*/ 1085025 h 43402"/>
                  <a:gd name="T26" fmla="*/ 837100 w 37743"/>
                  <a:gd name="T27" fmla="*/ 876425 h 43402"/>
                  <a:gd name="T28" fmla="*/ 825850 w 37743"/>
                  <a:gd name="T29" fmla="*/ 674750 h 43402"/>
                  <a:gd name="T30" fmla="*/ 887550 w 37743"/>
                  <a:gd name="T31" fmla="*/ 332950 h 43402"/>
                  <a:gd name="T32" fmla="*/ 786675 w 37743"/>
                  <a:gd name="T33" fmla="*/ 220875 h 43402"/>
                  <a:gd name="T34" fmla="*/ 460650 w 37743"/>
                  <a:gd name="T35" fmla="*/ 2700 h 43402"/>
                  <a:gd name="T36" fmla="*/ 442575 w 37743"/>
                  <a:gd name="T37" fmla="*/ 3200 h 43402"/>
                  <a:gd name="T38" fmla="*/ 370700 w 37743"/>
                  <a:gd name="T39" fmla="*/ 0 h 43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7743" h="43402" extrusionOk="0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7" name="Google Shape;1405;p44">
                <a:extLst>
                  <a:ext uri="{FF2B5EF4-FFF2-40B4-BE49-F238E27FC236}">
                    <a16:creationId xmlns:a16="http://schemas.microsoft.com/office/drawing/2014/main" id="{6B5B0FF8-EE16-4FC2-9EE4-E57366ECE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050" y="3194200"/>
                <a:ext cx="956750" cy="1100250"/>
              </a:xfrm>
              <a:custGeom>
                <a:avLst/>
                <a:gdLst>
                  <a:gd name="T0" fmla="*/ 446650 w 38270"/>
                  <a:gd name="T1" fmla="*/ 18325 h 44010"/>
                  <a:gd name="T2" fmla="*/ 447900 w 38270"/>
                  <a:gd name="T3" fmla="*/ 18325 h 44010"/>
                  <a:gd name="T4" fmla="*/ 721075 w 38270"/>
                  <a:gd name="T5" fmla="*/ 123550 h 44010"/>
                  <a:gd name="T6" fmla="*/ 834875 w 38270"/>
                  <a:gd name="T7" fmla="*/ 301850 h 44010"/>
                  <a:gd name="T8" fmla="*/ 826600 w 38270"/>
                  <a:gd name="T9" fmla="*/ 676225 h 44010"/>
                  <a:gd name="T10" fmla="*/ 791050 w 38270"/>
                  <a:gd name="T11" fmla="*/ 763875 h 44010"/>
                  <a:gd name="T12" fmla="*/ 774625 w 38270"/>
                  <a:gd name="T13" fmla="*/ 1041625 h 44010"/>
                  <a:gd name="T14" fmla="*/ 629900 w 38270"/>
                  <a:gd name="T15" fmla="*/ 1084000 h 44010"/>
                  <a:gd name="T16" fmla="*/ 393000 w 38270"/>
                  <a:gd name="T17" fmla="*/ 997775 h 44010"/>
                  <a:gd name="T18" fmla="*/ 264300 w 38270"/>
                  <a:gd name="T19" fmla="*/ 1003975 h 44010"/>
                  <a:gd name="T20" fmla="*/ 26175 w 38270"/>
                  <a:gd name="T21" fmla="*/ 778975 h 44010"/>
                  <a:gd name="T22" fmla="*/ 129650 w 38270"/>
                  <a:gd name="T23" fmla="*/ 800175 h 44010"/>
                  <a:gd name="T24" fmla="*/ 170500 w 38270"/>
                  <a:gd name="T25" fmla="*/ 809625 h 44010"/>
                  <a:gd name="T26" fmla="*/ 143150 w 38270"/>
                  <a:gd name="T27" fmla="*/ 683575 h 44010"/>
                  <a:gd name="T28" fmla="*/ 163850 w 38270"/>
                  <a:gd name="T29" fmla="*/ 411100 h 44010"/>
                  <a:gd name="T30" fmla="*/ 207875 w 38270"/>
                  <a:gd name="T31" fmla="*/ 294925 h 44010"/>
                  <a:gd name="T32" fmla="*/ 87150 w 38270"/>
                  <a:gd name="T33" fmla="*/ 135625 h 44010"/>
                  <a:gd name="T34" fmla="*/ 373550 w 38270"/>
                  <a:gd name="T35" fmla="*/ 0 h 44010"/>
                  <a:gd name="T36" fmla="*/ 157425 w 38270"/>
                  <a:gd name="T37" fmla="*/ 283125 h 44010"/>
                  <a:gd name="T38" fmla="*/ 202075 w 38270"/>
                  <a:gd name="T39" fmla="*/ 331925 h 44010"/>
                  <a:gd name="T40" fmla="*/ 84675 w 38270"/>
                  <a:gd name="T41" fmla="*/ 613075 h 44010"/>
                  <a:gd name="T42" fmla="*/ 178200 w 38270"/>
                  <a:gd name="T43" fmla="*/ 792625 h 44010"/>
                  <a:gd name="T44" fmla="*/ 138525 w 38270"/>
                  <a:gd name="T45" fmla="*/ 787450 h 44010"/>
                  <a:gd name="T46" fmla="*/ 39825 w 38270"/>
                  <a:gd name="T47" fmla="*/ 760175 h 44010"/>
                  <a:gd name="T48" fmla="*/ 11050 w 38270"/>
                  <a:gd name="T49" fmla="*/ 868575 h 44010"/>
                  <a:gd name="T50" fmla="*/ 349575 w 38270"/>
                  <a:gd name="T51" fmla="*/ 1014850 h 44010"/>
                  <a:gd name="T52" fmla="*/ 535850 w 38270"/>
                  <a:gd name="T53" fmla="*/ 1058775 h 44010"/>
                  <a:gd name="T54" fmla="*/ 653700 w 38270"/>
                  <a:gd name="T55" fmla="*/ 1100225 h 44010"/>
                  <a:gd name="T56" fmla="*/ 849450 w 38270"/>
                  <a:gd name="T57" fmla="*/ 884100 h 44010"/>
                  <a:gd name="T58" fmla="*/ 788775 w 38270"/>
                  <a:gd name="T59" fmla="*/ 731100 h 44010"/>
                  <a:gd name="T60" fmla="*/ 898950 w 38270"/>
                  <a:gd name="T61" fmla="*/ 337100 h 44010"/>
                  <a:gd name="T62" fmla="*/ 799000 w 38270"/>
                  <a:gd name="T63" fmla="*/ 228550 h 44010"/>
                  <a:gd name="T64" fmla="*/ 465375 w 38270"/>
                  <a:gd name="T65" fmla="*/ 2950 h 44010"/>
                  <a:gd name="T66" fmla="*/ 373550 w 38270"/>
                  <a:gd name="T67" fmla="*/ 0 h 440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70" h="44010" extrusionOk="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8" name="Google Shape;1406;p44">
                <a:extLst>
                  <a:ext uri="{FF2B5EF4-FFF2-40B4-BE49-F238E27FC236}">
                    <a16:creationId xmlns:a16="http://schemas.microsoft.com/office/drawing/2014/main" id="{CCEF9978-C401-47A8-9003-923FD16C0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125" y="3270775"/>
                <a:ext cx="608225" cy="294450"/>
              </a:xfrm>
              <a:custGeom>
                <a:avLst/>
                <a:gdLst>
                  <a:gd name="T0" fmla="*/ 95250 w 24329"/>
                  <a:gd name="T1" fmla="*/ 0 h 11778"/>
                  <a:gd name="T2" fmla="*/ 17600 w 24329"/>
                  <a:gd name="T3" fmla="*/ 22275 h 11778"/>
                  <a:gd name="T4" fmla="*/ 1050 w 24329"/>
                  <a:gd name="T5" fmla="*/ 65975 h 11778"/>
                  <a:gd name="T6" fmla="*/ 405500 w 24329"/>
                  <a:gd name="T7" fmla="*/ 294325 h 11778"/>
                  <a:gd name="T8" fmla="*/ 417000 w 24329"/>
                  <a:gd name="T9" fmla="*/ 294425 h 11778"/>
                  <a:gd name="T10" fmla="*/ 602100 w 24329"/>
                  <a:gd name="T11" fmla="*/ 215350 h 11778"/>
                  <a:gd name="T12" fmla="*/ 592800 w 24329"/>
                  <a:gd name="T13" fmla="*/ 170700 h 11778"/>
                  <a:gd name="T14" fmla="*/ 589550 w 24329"/>
                  <a:gd name="T15" fmla="*/ 169650 h 11778"/>
                  <a:gd name="T16" fmla="*/ 584950 w 24329"/>
                  <a:gd name="T17" fmla="*/ 172025 h 11778"/>
                  <a:gd name="T18" fmla="*/ 586300 w 24329"/>
                  <a:gd name="T19" fmla="*/ 179800 h 11778"/>
                  <a:gd name="T20" fmla="*/ 591450 w 24329"/>
                  <a:gd name="T21" fmla="*/ 211850 h 11778"/>
                  <a:gd name="T22" fmla="*/ 416200 w 24329"/>
                  <a:gd name="T23" fmla="*/ 283275 h 11778"/>
                  <a:gd name="T24" fmla="*/ 405725 w 24329"/>
                  <a:gd name="T25" fmla="*/ 283175 h 11778"/>
                  <a:gd name="T26" fmla="*/ 12200 w 24329"/>
                  <a:gd name="T27" fmla="*/ 65475 h 11778"/>
                  <a:gd name="T28" fmla="*/ 25125 w 24329"/>
                  <a:gd name="T29" fmla="*/ 30525 h 11778"/>
                  <a:gd name="T30" fmla="*/ 95550 w 24329"/>
                  <a:gd name="T31" fmla="*/ 11300 h 11778"/>
                  <a:gd name="T32" fmla="*/ 119300 w 24329"/>
                  <a:gd name="T33" fmla="*/ 12550 h 11778"/>
                  <a:gd name="T34" fmla="*/ 120225 w 24329"/>
                  <a:gd name="T35" fmla="*/ 12625 h 11778"/>
                  <a:gd name="T36" fmla="*/ 125600 w 24329"/>
                  <a:gd name="T37" fmla="*/ 7800 h 11778"/>
                  <a:gd name="T38" fmla="*/ 120750 w 24329"/>
                  <a:gd name="T39" fmla="*/ 1475 h 11778"/>
                  <a:gd name="T40" fmla="*/ 95250 w 24329"/>
                  <a:gd name="T41" fmla="*/ 0 h 117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329" h="11778" extrusionOk="0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39" name="Google Shape;1407;p44">
                <a:extLst>
                  <a:ext uri="{FF2B5EF4-FFF2-40B4-BE49-F238E27FC236}">
                    <a16:creationId xmlns:a16="http://schemas.microsoft.com/office/drawing/2014/main" id="{EA9861F1-F7F1-414E-B006-05F1B354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825" y="3334825"/>
                <a:ext cx="175225" cy="214650"/>
              </a:xfrm>
              <a:custGeom>
                <a:avLst/>
                <a:gdLst>
                  <a:gd name="T0" fmla="*/ 90725 w 7009"/>
                  <a:gd name="T1" fmla="*/ 25 h 8586"/>
                  <a:gd name="T2" fmla="*/ 89925 w 7009"/>
                  <a:gd name="T3" fmla="*/ 75 h 8586"/>
                  <a:gd name="T4" fmla="*/ 12025 w 7009"/>
                  <a:gd name="T5" fmla="*/ 38425 h 8586"/>
                  <a:gd name="T6" fmla="*/ 3000 w 7009"/>
                  <a:gd name="T7" fmla="*/ 80925 h 8586"/>
                  <a:gd name="T8" fmla="*/ 166850 w 7009"/>
                  <a:gd name="T9" fmla="*/ 214250 h 8586"/>
                  <a:gd name="T10" fmla="*/ 168925 w 7009"/>
                  <a:gd name="T11" fmla="*/ 214650 h 8586"/>
                  <a:gd name="T12" fmla="*/ 174075 w 7009"/>
                  <a:gd name="T13" fmla="*/ 211050 h 8586"/>
                  <a:gd name="T14" fmla="*/ 170875 w 7009"/>
                  <a:gd name="T15" fmla="*/ 203800 h 8586"/>
                  <a:gd name="T16" fmla="*/ 13975 w 7009"/>
                  <a:gd name="T17" fmla="*/ 78825 h 8586"/>
                  <a:gd name="T18" fmla="*/ 21000 w 7009"/>
                  <a:gd name="T19" fmla="*/ 45050 h 8586"/>
                  <a:gd name="T20" fmla="*/ 91300 w 7009"/>
                  <a:gd name="T21" fmla="*/ 11125 h 8586"/>
                  <a:gd name="T22" fmla="*/ 96150 w 7009"/>
                  <a:gd name="T23" fmla="*/ 4925 h 8586"/>
                  <a:gd name="T24" fmla="*/ 90725 w 7009"/>
                  <a:gd name="T25" fmla="*/ 25 h 85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009" h="8586" extrusionOk="0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0" name="Google Shape;1408;p44">
                <a:extLst>
                  <a:ext uri="{FF2B5EF4-FFF2-40B4-BE49-F238E27FC236}">
                    <a16:creationId xmlns:a16="http://schemas.microsoft.com/office/drawing/2014/main" id="{963EDA86-5FE2-49FF-9852-005648B66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550" y="3718150"/>
                <a:ext cx="310225" cy="488525"/>
              </a:xfrm>
              <a:custGeom>
                <a:avLst/>
                <a:gdLst>
                  <a:gd name="T0" fmla="*/ 304625 w 12409"/>
                  <a:gd name="T1" fmla="*/ 0 h 19541"/>
                  <a:gd name="T2" fmla="*/ 298725 w 12409"/>
                  <a:gd name="T3" fmla="*/ 5200 h 19541"/>
                  <a:gd name="T4" fmla="*/ 172625 w 12409"/>
                  <a:gd name="T5" fmla="*/ 161050 h 19541"/>
                  <a:gd name="T6" fmla="*/ 1875 w 12409"/>
                  <a:gd name="T7" fmla="*/ 321400 h 19541"/>
                  <a:gd name="T8" fmla="*/ 47775 w 12409"/>
                  <a:gd name="T9" fmla="*/ 374600 h 19541"/>
                  <a:gd name="T10" fmla="*/ 181825 w 12409"/>
                  <a:gd name="T11" fmla="*/ 470625 h 19541"/>
                  <a:gd name="T12" fmla="*/ 173675 w 12409"/>
                  <a:gd name="T13" fmla="*/ 477550 h 19541"/>
                  <a:gd name="T14" fmla="*/ 169850 w 12409"/>
                  <a:gd name="T15" fmla="*/ 484500 h 19541"/>
                  <a:gd name="T16" fmla="*/ 175200 w 12409"/>
                  <a:gd name="T17" fmla="*/ 488525 h 19541"/>
                  <a:gd name="T18" fmla="*/ 176875 w 12409"/>
                  <a:gd name="T19" fmla="*/ 488325 h 19541"/>
                  <a:gd name="T20" fmla="*/ 193000 w 12409"/>
                  <a:gd name="T21" fmla="*/ 471350 h 19541"/>
                  <a:gd name="T22" fmla="*/ 52325 w 12409"/>
                  <a:gd name="T23" fmla="*/ 364375 h 19541"/>
                  <a:gd name="T24" fmla="*/ 13150 w 12409"/>
                  <a:gd name="T25" fmla="*/ 321075 h 19541"/>
                  <a:gd name="T26" fmla="*/ 177800 w 12409"/>
                  <a:gd name="T27" fmla="*/ 170975 h 19541"/>
                  <a:gd name="T28" fmla="*/ 309900 w 12409"/>
                  <a:gd name="T29" fmla="*/ 6125 h 19541"/>
                  <a:gd name="T30" fmla="*/ 304825 w 12409"/>
                  <a:gd name="T31" fmla="*/ 25 h 19541"/>
                  <a:gd name="T32" fmla="*/ 304625 w 12409"/>
                  <a:gd name="T33" fmla="*/ 0 h 195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09" h="19541" extrusionOk="0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1" name="Google Shape;1409;p44">
                <a:extLst>
                  <a:ext uri="{FF2B5EF4-FFF2-40B4-BE49-F238E27FC236}">
                    <a16:creationId xmlns:a16="http://schemas.microsoft.com/office/drawing/2014/main" id="{74A4F739-EBB4-4473-907A-A3EFA382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375" y="4007675"/>
                <a:ext cx="203350" cy="103600"/>
              </a:xfrm>
              <a:custGeom>
                <a:avLst/>
                <a:gdLst>
                  <a:gd name="T0" fmla="*/ 197000 w 8134"/>
                  <a:gd name="T1" fmla="*/ 25 h 4144"/>
                  <a:gd name="T2" fmla="*/ 191850 w 8134"/>
                  <a:gd name="T3" fmla="*/ 3450 h 4144"/>
                  <a:gd name="T4" fmla="*/ 96375 w 8134"/>
                  <a:gd name="T5" fmla="*/ 92275 h 4144"/>
                  <a:gd name="T6" fmla="*/ 81150 w 8134"/>
                  <a:gd name="T7" fmla="*/ 90175 h 4144"/>
                  <a:gd name="T8" fmla="*/ 13950 w 8134"/>
                  <a:gd name="T9" fmla="*/ 36300 h 4144"/>
                  <a:gd name="T10" fmla="*/ 32650 w 8134"/>
                  <a:gd name="T11" fmla="*/ 26900 h 4144"/>
                  <a:gd name="T12" fmla="*/ 77925 w 8134"/>
                  <a:gd name="T13" fmla="*/ 45600 h 4144"/>
                  <a:gd name="T14" fmla="*/ 83550 w 8134"/>
                  <a:gd name="T15" fmla="*/ 50325 h 4144"/>
                  <a:gd name="T16" fmla="*/ 84450 w 8134"/>
                  <a:gd name="T17" fmla="*/ 50250 h 4144"/>
                  <a:gd name="T18" fmla="*/ 89000 w 8134"/>
                  <a:gd name="T19" fmla="*/ 43850 h 4144"/>
                  <a:gd name="T20" fmla="*/ 32650 w 8134"/>
                  <a:gd name="T21" fmla="*/ 15625 h 4144"/>
                  <a:gd name="T22" fmla="*/ 2900 w 8134"/>
                  <a:gd name="T23" fmla="*/ 34850 h 4144"/>
                  <a:gd name="T24" fmla="*/ 78150 w 8134"/>
                  <a:gd name="T25" fmla="*/ 101000 h 4144"/>
                  <a:gd name="T26" fmla="*/ 96775 w 8134"/>
                  <a:gd name="T27" fmla="*/ 103575 h 4144"/>
                  <a:gd name="T28" fmla="*/ 202100 w 8134"/>
                  <a:gd name="T29" fmla="*/ 7775 h 4144"/>
                  <a:gd name="T30" fmla="*/ 199200 w 8134"/>
                  <a:gd name="T31" fmla="*/ 425 h 4144"/>
                  <a:gd name="T32" fmla="*/ 197000 w 8134"/>
                  <a:gd name="T33" fmla="*/ 25 h 4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34" h="4144" extrusionOk="0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2" name="Google Shape;1410;p44">
                <a:extLst>
                  <a:ext uri="{FF2B5EF4-FFF2-40B4-BE49-F238E27FC236}">
                    <a16:creationId xmlns:a16="http://schemas.microsoft.com/office/drawing/2014/main" id="{CBA134A7-9499-4CBF-82BC-7953A4BD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750" y="3559275"/>
                <a:ext cx="145875" cy="275725"/>
              </a:xfrm>
              <a:custGeom>
                <a:avLst/>
                <a:gdLst>
                  <a:gd name="T0" fmla="*/ 55225 w 5835"/>
                  <a:gd name="T1" fmla="*/ 25 h 11029"/>
                  <a:gd name="T2" fmla="*/ 54975 w 5835"/>
                  <a:gd name="T3" fmla="*/ 25 h 11029"/>
                  <a:gd name="T4" fmla="*/ 49400 w 5835"/>
                  <a:gd name="T5" fmla="*/ 5700 h 11029"/>
                  <a:gd name="T6" fmla="*/ 54700 w 5835"/>
                  <a:gd name="T7" fmla="*/ 11300 h 11029"/>
                  <a:gd name="T8" fmla="*/ 55100 w 5835"/>
                  <a:gd name="T9" fmla="*/ 11275 h 11029"/>
                  <a:gd name="T10" fmla="*/ 117525 w 5835"/>
                  <a:gd name="T11" fmla="*/ 36325 h 11029"/>
                  <a:gd name="T12" fmla="*/ 129825 w 5835"/>
                  <a:gd name="T13" fmla="*/ 97100 h 11029"/>
                  <a:gd name="T14" fmla="*/ 60875 w 5835"/>
                  <a:gd name="T15" fmla="*/ 196100 h 11029"/>
                  <a:gd name="T16" fmla="*/ 1025 w 5835"/>
                  <a:gd name="T17" fmla="*/ 268375 h 11029"/>
                  <a:gd name="T18" fmla="*/ 4550 w 5835"/>
                  <a:gd name="T19" fmla="*/ 275475 h 11029"/>
                  <a:gd name="T20" fmla="*/ 6300 w 5835"/>
                  <a:gd name="T21" fmla="*/ 275700 h 11029"/>
                  <a:gd name="T22" fmla="*/ 11575 w 5835"/>
                  <a:gd name="T23" fmla="*/ 271875 h 11029"/>
                  <a:gd name="T24" fmla="*/ 67900 w 5835"/>
                  <a:gd name="T25" fmla="*/ 204775 h 11029"/>
                  <a:gd name="T26" fmla="*/ 140900 w 5835"/>
                  <a:gd name="T27" fmla="*/ 98950 h 11029"/>
                  <a:gd name="T28" fmla="*/ 126000 w 5835"/>
                  <a:gd name="T29" fmla="*/ 28975 h 11029"/>
                  <a:gd name="T30" fmla="*/ 55225 w 5835"/>
                  <a:gd name="T31" fmla="*/ 25 h 110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35" h="11029" extrusionOk="0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3" name="Google Shape;1411;p44">
                <a:extLst>
                  <a:ext uri="{FF2B5EF4-FFF2-40B4-BE49-F238E27FC236}">
                    <a16:creationId xmlns:a16="http://schemas.microsoft.com/office/drawing/2014/main" id="{F7B45761-3440-472E-973D-49E1C532B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050" y="4044575"/>
                <a:ext cx="881000" cy="413800"/>
              </a:xfrm>
              <a:custGeom>
                <a:avLst/>
                <a:gdLst>
                  <a:gd name="T0" fmla="*/ 469925 w 35240"/>
                  <a:gd name="T1" fmla="*/ 25 h 16552"/>
                  <a:gd name="T2" fmla="*/ 442100 w 35240"/>
                  <a:gd name="T3" fmla="*/ 2900 h 16552"/>
                  <a:gd name="T4" fmla="*/ 0 w 35240"/>
                  <a:gd name="T5" fmla="*/ 173150 h 16552"/>
                  <a:gd name="T6" fmla="*/ 493475 w 35240"/>
                  <a:gd name="T7" fmla="*/ 413800 h 16552"/>
                  <a:gd name="T8" fmla="*/ 880975 w 35240"/>
                  <a:gd name="T9" fmla="*/ 279300 h 16552"/>
                  <a:gd name="T10" fmla="*/ 713100 w 35240"/>
                  <a:gd name="T11" fmla="*/ 159200 h 16552"/>
                  <a:gd name="T12" fmla="*/ 469925 w 35240"/>
                  <a:gd name="T13" fmla="*/ 25 h 16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40" h="16552" extrusionOk="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4" name="Google Shape;1412;p44">
                <a:extLst>
                  <a:ext uri="{FF2B5EF4-FFF2-40B4-BE49-F238E27FC236}">
                    <a16:creationId xmlns:a16="http://schemas.microsoft.com/office/drawing/2014/main" id="{FDC02B44-44BA-4A8D-B201-40C6C283A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250" y="4037075"/>
                <a:ext cx="905100" cy="428750"/>
              </a:xfrm>
              <a:custGeom>
                <a:avLst/>
                <a:gdLst>
                  <a:gd name="T0" fmla="*/ 481300 w 36204"/>
                  <a:gd name="T1" fmla="*/ 15075 h 17150"/>
                  <a:gd name="T2" fmla="*/ 660400 w 36204"/>
                  <a:gd name="T3" fmla="*/ 120175 h 17150"/>
                  <a:gd name="T4" fmla="*/ 720800 w 36204"/>
                  <a:gd name="T5" fmla="*/ 172900 h 17150"/>
                  <a:gd name="T6" fmla="*/ 880375 w 36204"/>
                  <a:gd name="T7" fmla="*/ 287000 h 17150"/>
                  <a:gd name="T8" fmla="*/ 505275 w 36204"/>
                  <a:gd name="T9" fmla="*/ 413750 h 17150"/>
                  <a:gd name="T10" fmla="*/ 23800 w 36204"/>
                  <a:gd name="T11" fmla="*/ 183650 h 17150"/>
                  <a:gd name="T12" fmla="*/ 455350 w 36204"/>
                  <a:gd name="T13" fmla="*/ 17750 h 17150"/>
                  <a:gd name="T14" fmla="*/ 481300 w 36204"/>
                  <a:gd name="T15" fmla="*/ 15075 h 17150"/>
                  <a:gd name="T16" fmla="*/ 481875 w 36204"/>
                  <a:gd name="T17" fmla="*/ 0 h 17150"/>
                  <a:gd name="T18" fmla="*/ 452350 w 36204"/>
                  <a:gd name="T19" fmla="*/ 3075 h 17150"/>
                  <a:gd name="T20" fmla="*/ 8825 w 36204"/>
                  <a:gd name="T21" fmla="*/ 173825 h 17150"/>
                  <a:gd name="T22" fmla="*/ 25 w 36204"/>
                  <a:gd name="T23" fmla="*/ 177750 h 17150"/>
                  <a:gd name="T24" fmla="*/ 6025 w 36204"/>
                  <a:gd name="T25" fmla="*/ 185300 h 17150"/>
                  <a:gd name="T26" fmla="*/ 505275 w 36204"/>
                  <a:gd name="T27" fmla="*/ 428725 h 17150"/>
                  <a:gd name="T28" fmla="*/ 897425 w 36204"/>
                  <a:gd name="T29" fmla="*/ 292700 h 17150"/>
                  <a:gd name="T30" fmla="*/ 905075 w 36204"/>
                  <a:gd name="T31" fmla="*/ 286600 h 17150"/>
                  <a:gd name="T32" fmla="*/ 897225 w 36204"/>
                  <a:gd name="T33" fmla="*/ 280800 h 17150"/>
                  <a:gd name="T34" fmla="*/ 729050 w 36204"/>
                  <a:gd name="T35" fmla="*/ 160500 h 17150"/>
                  <a:gd name="T36" fmla="*/ 670750 w 36204"/>
                  <a:gd name="T37" fmla="*/ 109425 h 17150"/>
                  <a:gd name="T38" fmla="*/ 481875 w 36204"/>
                  <a:gd name="T39" fmla="*/ 0 h 17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204" h="17150" extrusionOk="0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5" name="Google Shape;1413;p44">
                <a:extLst>
                  <a:ext uri="{FF2B5EF4-FFF2-40B4-BE49-F238E27FC236}">
                    <a16:creationId xmlns:a16="http://schemas.microsoft.com/office/drawing/2014/main" id="{F6A4ABFD-4F38-4F37-9129-4D3958FBE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750" y="4023700"/>
                <a:ext cx="406950" cy="336650"/>
              </a:xfrm>
              <a:custGeom>
                <a:avLst/>
                <a:gdLst>
                  <a:gd name="T0" fmla="*/ 244800 w 16278"/>
                  <a:gd name="T1" fmla="*/ 25 h 13466"/>
                  <a:gd name="T2" fmla="*/ 205275 w 16278"/>
                  <a:gd name="T3" fmla="*/ 4150 h 13466"/>
                  <a:gd name="T4" fmla="*/ 9200 w 16278"/>
                  <a:gd name="T5" fmla="*/ 200225 h 13466"/>
                  <a:gd name="T6" fmla="*/ 51875 w 16278"/>
                  <a:gd name="T7" fmla="*/ 277575 h 13466"/>
                  <a:gd name="T8" fmla="*/ 152050 w 16278"/>
                  <a:gd name="T9" fmla="*/ 240975 h 13466"/>
                  <a:gd name="T10" fmla="*/ 285675 w 16278"/>
                  <a:gd name="T11" fmla="*/ 336650 h 13466"/>
                  <a:gd name="T12" fmla="*/ 317325 w 16278"/>
                  <a:gd name="T13" fmla="*/ 329125 h 13466"/>
                  <a:gd name="T14" fmla="*/ 362175 w 16278"/>
                  <a:gd name="T15" fmla="*/ 65750 h 13466"/>
                  <a:gd name="T16" fmla="*/ 244800 w 16278"/>
                  <a:gd name="T17" fmla="*/ 25 h 13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78" h="13466" extrusionOk="0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6" name="Google Shape;1414;p44">
                <a:extLst>
                  <a:ext uri="{FF2B5EF4-FFF2-40B4-BE49-F238E27FC236}">
                    <a16:creationId xmlns:a16="http://schemas.microsoft.com/office/drawing/2014/main" id="{1B770258-293B-4CB8-868F-828471981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500" y="4016450"/>
                <a:ext cx="419150" cy="351475"/>
              </a:xfrm>
              <a:custGeom>
                <a:avLst/>
                <a:gdLst>
                  <a:gd name="T0" fmla="*/ 249700 w 16766"/>
                  <a:gd name="T1" fmla="*/ 14525 h 14059"/>
                  <a:gd name="T2" fmla="*/ 359725 w 16766"/>
                  <a:gd name="T3" fmla="*/ 76425 h 14059"/>
                  <a:gd name="T4" fmla="*/ 318275 w 16766"/>
                  <a:gd name="T5" fmla="*/ 329650 h 14059"/>
                  <a:gd name="T6" fmla="*/ 289975 w 16766"/>
                  <a:gd name="T7" fmla="*/ 336375 h 14059"/>
                  <a:gd name="T8" fmla="*/ 162500 w 16766"/>
                  <a:gd name="T9" fmla="*/ 243975 h 14059"/>
                  <a:gd name="T10" fmla="*/ 158375 w 16766"/>
                  <a:gd name="T11" fmla="*/ 237975 h 14059"/>
                  <a:gd name="T12" fmla="*/ 152250 w 16766"/>
                  <a:gd name="T13" fmla="*/ 241900 h 14059"/>
                  <a:gd name="T14" fmla="*/ 56025 w 16766"/>
                  <a:gd name="T15" fmla="*/ 277325 h 14059"/>
                  <a:gd name="T16" fmla="*/ 34000 w 16766"/>
                  <a:gd name="T17" fmla="*/ 271775 h 14059"/>
                  <a:gd name="T18" fmla="*/ 20775 w 16766"/>
                  <a:gd name="T19" fmla="*/ 208625 h 14059"/>
                  <a:gd name="T20" fmla="*/ 211500 w 16766"/>
                  <a:gd name="T21" fmla="*/ 18625 h 14059"/>
                  <a:gd name="T22" fmla="*/ 249700 w 16766"/>
                  <a:gd name="T23" fmla="*/ 14525 h 14059"/>
                  <a:gd name="T24" fmla="*/ 248350 w 16766"/>
                  <a:gd name="T25" fmla="*/ 25 h 14059"/>
                  <a:gd name="T26" fmla="*/ 207650 w 16766"/>
                  <a:gd name="T27" fmla="*/ 4175 h 14059"/>
                  <a:gd name="T28" fmla="*/ 207450 w 16766"/>
                  <a:gd name="T29" fmla="*/ 4275 h 14059"/>
                  <a:gd name="T30" fmla="*/ 6000 w 16766"/>
                  <a:gd name="T31" fmla="*/ 206350 h 14059"/>
                  <a:gd name="T32" fmla="*/ 25850 w 16766"/>
                  <a:gd name="T33" fmla="*/ 284300 h 14059"/>
                  <a:gd name="T34" fmla="*/ 55950 w 16766"/>
                  <a:gd name="T35" fmla="*/ 292150 h 14059"/>
                  <a:gd name="T36" fmla="*/ 154225 w 16766"/>
                  <a:gd name="T37" fmla="*/ 258150 h 14059"/>
                  <a:gd name="T38" fmla="*/ 289750 w 16766"/>
                  <a:gd name="T39" fmla="*/ 351475 h 14059"/>
                  <a:gd name="T40" fmla="*/ 324875 w 16766"/>
                  <a:gd name="T41" fmla="*/ 343100 h 14059"/>
                  <a:gd name="T42" fmla="*/ 373050 w 16766"/>
                  <a:gd name="T43" fmla="*/ 69700 h 14059"/>
                  <a:gd name="T44" fmla="*/ 248350 w 16766"/>
                  <a:gd name="T45" fmla="*/ 25 h 140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66" h="14059" extrusionOk="0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7" name="Google Shape;1415;p44">
                <a:extLst>
                  <a:ext uri="{FF2B5EF4-FFF2-40B4-BE49-F238E27FC236}">
                    <a16:creationId xmlns:a16="http://schemas.microsoft.com/office/drawing/2014/main" id="{A68D93A4-272E-4F03-9BF2-6AD3D472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500" y="3816550"/>
                <a:ext cx="266800" cy="456000"/>
              </a:xfrm>
              <a:custGeom>
                <a:avLst/>
                <a:gdLst>
                  <a:gd name="T0" fmla="*/ 266775 w 10672"/>
                  <a:gd name="T1" fmla="*/ 25 h 18240"/>
                  <a:gd name="T2" fmla="*/ 112775 w 10672"/>
                  <a:gd name="T3" fmla="*/ 104225 h 18240"/>
                  <a:gd name="T4" fmla="*/ 93650 w 10672"/>
                  <a:gd name="T5" fmla="*/ 245200 h 18240"/>
                  <a:gd name="T6" fmla="*/ 64300 w 10672"/>
                  <a:gd name="T7" fmla="*/ 448125 h 18240"/>
                  <a:gd name="T8" fmla="*/ 89800 w 10672"/>
                  <a:gd name="T9" fmla="*/ 456000 h 18240"/>
                  <a:gd name="T10" fmla="*/ 230700 w 10672"/>
                  <a:gd name="T11" fmla="*/ 245000 h 18240"/>
                  <a:gd name="T12" fmla="*/ 266775 w 10672"/>
                  <a:gd name="T13" fmla="*/ 25 h 18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72" h="18240" extrusionOk="0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8" name="Google Shape;1416;p44">
                <a:extLst>
                  <a:ext uri="{FF2B5EF4-FFF2-40B4-BE49-F238E27FC236}">
                    <a16:creationId xmlns:a16="http://schemas.microsoft.com/office/drawing/2014/main" id="{3BDC3D79-46CA-4BCB-9BE5-CB6D3D2FE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225" y="3801250"/>
                <a:ext cx="269275" cy="478700"/>
              </a:xfrm>
              <a:custGeom>
                <a:avLst/>
                <a:gdLst>
                  <a:gd name="T0" fmla="*/ 250750 w 10771"/>
                  <a:gd name="T1" fmla="*/ 30625 h 19148"/>
                  <a:gd name="T2" fmla="*/ 216650 w 10771"/>
                  <a:gd name="T3" fmla="*/ 258950 h 19148"/>
                  <a:gd name="T4" fmla="*/ 101200 w 10771"/>
                  <a:gd name="T5" fmla="*/ 459800 h 19148"/>
                  <a:gd name="T6" fmla="*/ 83050 w 10771"/>
                  <a:gd name="T7" fmla="*/ 463800 h 19148"/>
                  <a:gd name="T8" fmla="*/ 61700 w 10771"/>
                  <a:gd name="T9" fmla="*/ 457100 h 19148"/>
                  <a:gd name="T10" fmla="*/ 70600 w 10771"/>
                  <a:gd name="T11" fmla="*/ 318400 h 19148"/>
                  <a:gd name="T12" fmla="*/ 94050 w 10771"/>
                  <a:gd name="T13" fmla="*/ 262775 h 19148"/>
                  <a:gd name="T14" fmla="*/ 113600 w 10771"/>
                  <a:gd name="T15" fmla="*/ 123425 h 19148"/>
                  <a:gd name="T16" fmla="*/ 250750 w 10771"/>
                  <a:gd name="T17" fmla="*/ 30625 h 19148"/>
                  <a:gd name="T18" fmla="*/ 269250 w 10771"/>
                  <a:gd name="T19" fmla="*/ 25 h 19148"/>
                  <a:gd name="T20" fmla="*/ 98375 w 10771"/>
                  <a:gd name="T21" fmla="*/ 115700 h 19148"/>
                  <a:gd name="T22" fmla="*/ 98600 w 10771"/>
                  <a:gd name="T23" fmla="*/ 119825 h 19148"/>
                  <a:gd name="T24" fmla="*/ 79775 w 10771"/>
                  <a:gd name="T25" fmla="*/ 258150 h 19148"/>
                  <a:gd name="T26" fmla="*/ 57050 w 10771"/>
                  <a:gd name="T27" fmla="*/ 312100 h 19148"/>
                  <a:gd name="T28" fmla="*/ 53525 w 10771"/>
                  <a:gd name="T29" fmla="*/ 469625 h 19148"/>
                  <a:gd name="T30" fmla="*/ 83100 w 10771"/>
                  <a:gd name="T31" fmla="*/ 478700 h 19148"/>
                  <a:gd name="T32" fmla="*/ 107075 w 10771"/>
                  <a:gd name="T33" fmla="*/ 473550 h 19148"/>
                  <a:gd name="T34" fmla="*/ 231325 w 10771"/>
                  <a:gd name="T35" fmla="*/ 261725 h 19148"/>
                  <a:gd name="T36" fmla="*/ 267500 w 10771"/>
                  <a:gd name="T37" fmla="*/ 16150 h 19148"/>
                  <a:gd name="T38" fmla="*/ 269250 w 10771"/>
                  <a:gd name="T39" fmla="*/ 25 h 19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71" h="19148" extrusionOk="0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49" name="Google Shape;1417;p44">
                <a:extLst>
                  <a:ext uri="{FF2B5EF4-FFF2-40B4-BE49-F238E27FC236}">
                    <a16:creationId xmlns:a16="http://schemas.microsoft.com/office/drawing/2014/main" id="{AB991EBD-D6B9-4941-8B1E-B5B7DC64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475" y="3816550"/>
                <a:ext cx="168825" cy="443800"/>
              </a:xfrm>
              <a:custGeom>
                <a:avLst/>
                <a:gdLst>
                  <a:gd name="T0" fmla="*/ 168800 w 6753"/>
                  <a:gd name="T1" fmla="*/ 25 h 17752"/>
                  <a:gd name="T2" fmla="*/ 14800 w 6753"/>
                  <a:gd name="T3" fmla="*/ 104225 h 17752"/>
                  <a:gd name="T4" fmla="*/ 25 w 6753"/>
                  <a:gd name="T5" fmla="*/ 230425 h 17752"/>
                  <a:gd name="T6" fmla="*/ 63575 w 6753"/>
                  <a:gd name="T7" fmla="*/ 245425 h 17752"/>
                  <a:gd name="T8" fmla="*/ 73175 w 6753"/>
                  <a:gd name="T9" fmla="*/ 246000 h 17752"/>
                  <a:gd name="T10" fmla="*/ 93675 w 6753"/>
                  <a:gd name="T11" fmla="*/ 238600 h 17752"/>
                  <a:gd name="T12" fmla="*/ 93675 w 6753"/>
                  <a:gd name="T13" fmla="*/ 238600 h 17752"/>
                  <a:gd name="T14" fmla="*/ 50350 w 6753"/>
                  <a:gd name="T15" fmla="*/ 399750 h 17752"/>
                  <a:gd name="T16" fmla="*/ 26475 w 6753"/>
                  <a:gd name="T17" fmla="*/ 443775 h 17752"/>
                  <a:gd name="T18" fmla="*/ 132725 w 6753"/>
                  <a:gd name="T19" fmla="*/ 245000 h 17752"/>
                  <a:gd name="T20" fmla="*/ 168800 w 6753"/>
                  <a:gd name="T21" fmla="*/ 25 h 17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53" h="17752" extrusionOk="0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0" name="Google Shape;1418;p44">
                <a:extLst>
                  <a:ext uri="{FF2B5EF4-FFF2-40B4-BE49-F238E27FC236}">
                    <a16:creationId xmlns:a16="http://schemas.microsoft.com/office/drawing/2014/main" id="{FAA44660-CC0A-4CC5-9ED3-3F0863B51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575" y="3487450"/>
                <a:ext cx="414175" cy="501875"/>
              </a:xfrm>
              <a:custGeom>
                <a:avLst/>
                <a:gdLst>
                  <a:gd name="T0" fmla="*/ 53725 w 16567"/>
                  <a:gd name="T1" fmla="*/ 0 h 20075"/>
                  <a:gd name="T2" fmla="*/ 0 w 16567"/>
                  <a:gd name="T3" fmla="*/ 307750 h 20075"/>
                  <a:gd name="T4" fmla="*/ 174150 w 16567"/>
                  <a:gd name="T5" fmla="*/ 501425 h 20075"/>
                  <a:gd name="T6" fmla="*/ 184725 w 16567"/>
                  <a:gd name="T7" fmla="*/ 501875 h 20075"/>
                  <a:gd name="T8" fmla="*/ 371175 w 16567"/>
                  <a:gd name="T9" fmla="*/ 249125 h 20075"/>
                  <a:gd name="T10" fmla="*/ 414150 w 16567"/>
                  <a:gd name="T11" fmla="*/ 77525 h 20075"/>
                  <a:gd name="T12" fmla="*/ 414150 w 16567"/>
                  <a:gd name="T13" fmla="*/ 77525 h 20075"/>
                  <a:gd name="T14" fmla="*/ 307225 w 16567"/>
                  <a:gd name="T15" fmla="*/ 97150 h 20075"/>
                  <a:gd name="T16" fmla="*/ 53725 w 16567"/>
                  <a:gd name="T17" fmla="*/ 0 h 200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567" h="20075" extrusionOk="0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1" name="Google Shape;1419;p44">
                <a:extLst>
                  <a:ext uri="{FF2B5EF4-FFF2-40B4-BE49-F238E27FC236}">
                    <a16:creationId xmlns:a16="http://schemas.microsoft.com/office/drawing/2014/main" id="{95E2BA0F-B8D3-41FF-B4D4-2F477EEB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125" y="3473700"/>
                <a:ext cx="431875" cy="523050"/>
              </a:xfrm>
              <a:custGeom>
                <a:avLst/>
                <a:gdLst>
                  <a:gd name="T0" fmla="*/ 65750 w 17275"/>
                  <a:gd name="T1" fmla="*/ 27000 h 20922"/>
                  <a:gd name="T2" fmla="*/ 315650 w 17275"/>
                  <a:gd name="T3" fmla="*/ 118175 h 20922"/>
                  <a:gd name="T4" fmla="*/ 411475 w 17275"/>
                  <a:gd name="T5" fmla="*/ 102875 h 20922"/>
                  <a:gd name="T6" fmla="*/ 411475 w 17275"/>
                  <a:gd name="T7" fmla="*/ 102875 h 20922"/>
                  <a:gd name="T8" fmla="*/ 371375 w 17275"/>
                  <a:gd name="T9" fmla="*/ 260800 h 20922"/>
                  <a:gd name="T10" fmla="*/ 370550 w 17275"/>
                  <a:gd name="T11" fmla="*/ 264000 h 20922"/>
                  <a:gd name="T12" fmla="*/ 192300 w 17275"/>
                  <a:gd name="T13" fmla="*/ 508150 h 20922"/>
                  <a:gd name="T14" fmla="*/ 182225 w 17275"/>
                  <a:gd name="T15" fmla="*/ 507750 h 20922"/>
                  <a:gd name="T16" fmla="*/ 14900 w 17275"/>
                  <a:gd name="T17" fmla="*/ 321500 h 20922"/>
                  <a:gd name="T18" fmla="*/ 65750 w 17275"/>
                  <a:gd name="T19" fmla="*/ 27000 h 20922"/>
                  <a:gd name="T20" fmla="*/ 56750 w 17275"/>
                  <a:gd name="T21" fmla="*/ 25 h 20922"/>
                  <a:gd name="T22" fmla="*/ 53850 w 17275"/>
                  <a:gd name="T23" fmla="*/ 12025 h 20922"/>
                  <a:gd name="T24" fmla="*/ 0 w 17275"/>
                  <a:gd name="T25" fmla="*/ 321500 h 20922"/>
                  <a:gd name="T26" fmla="*/ 181100 w 17275"/>
                  <a:gd name="T27" fmla="*/ 522625 h 20922"/>
                  <a:gd name="T28" fmla="*/ 192550 w 17275"/>
                  <a:gd name="T29" fmla="*/ 523050 h 20922"/>
                  <a:gd name="T30" fmla="*/ 384925 w 17275"/>
                  <a:gd name="T31" fmla="*/ 268025 h 20922"/>
                  <a:gd name="T32" fmla="*/ 385750 w 17275"/>
                  <a:gd name="T33" fmla="*/ 264925 h 20922"/>
                  <a:gd name="T34" fmla="*/ 428950 w 17275"/>
                  <a:gd name="T35" fmla="*/ 92850 h 20922"/>
                  <a:gd name="T36" fmla="*/ 431850 w 17275"/>
                  <a:gd name="T37" fmla="*/ 79300 h 20922"/>
                  <a:gd name="T38" fmla="*/ 419025 w 17275"/>
                  <a:gd name="T39" fmla="*/ 84250 h 20922"/>
                  <a:gd name="T40" fmla="*/ 315325 w 17275"/>
                  <a:gd name="T41" fmla="*/ 103250 h 20922"/>
                  <a:gd name="T42" fmla="*/ 66050 w 17275"/>
                  <a:gd name="T43" fmla="*/ 8175 h 20922"/>
                  <a:gd name="T44" fmla="*/ 56750 w 17275"/>
                  <a:gd name="T45" fmla="*/ 25 h 209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275" h="20922" extrusionOk="0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2" name="Google Shape;1420;p44">
                <a:extLst>
                  <a:ext uri="{FF2B5EF4-FFF2-40B4-BE49-F238E27FC236}">
                    <a16:creationId xmlns:a16="http://schemas.microsoft.com/office/drawing/2014/main" id="{CE58749C-6A7D-429A-98ED-FA2E88B2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775" y="3564975"/>
                <a:ext cx="296975" cy="424350"/>
              </a:xfrm>
              <a:custGeom>
                <a:avLst/>
                <a:gdLst>
                  <a:gd name="T0" fmla="*/ 296950 w 11879"/>
                  <a:gd name="T1" fmla="*/ 0 h 16974"/>
                  <a:gd name="T2" fmla="*/ 238875 w 11879"/>
                  <a:gd name="T3" fmla="*/ 15500 h 16974"/>
                  <a:gd name="T4" fmla="*/ 141000 w 11879"/>
                  <a:gd name="T5" fmla="*/ 298625 h 16974"/>
                  <a:gd name="T6" fmla="*/ 25 w 11879"/>
                  <a:gd name="T7" fmla="*/ 407775 h 16974"/>
                  <a:gd name="T8" fmla="*/ 56950 w 11879"/>
                  <a:gd name="T9" fmla="*/ 423900 h 16974"/>
                  <a:gd name="T10" fmla="*/ 67525 w 11879"/>
                  <a:gd name="T11" fmla="*/ 424350 h 16974"/>
                  <a:gd name="T12" fmla="*/ 253975 w 11879"/>
                  <a:gd name="T13" fmla="*/ 171600 h 16974"/>
                  <a:gd name="T14" fmla="*/ 296950 w 11879"/>
                  <a:gd name="T15" fmla="*/ 0 h 169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879" h="16974" extrusionOk="0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3" name="Google Shape;1421;p44">
                <a:extLst>
                  <a:ext uri="{FF2B5EF4-FFF2-40B4-BE49-F238E27FC236}">
                    <a16:creationId xmlns:a16="http://schemas.microsoft.com/office/drawing/2014/main" id="{05B7271C-5277-42CD-A5EF-23795C7C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650" y="3638750"/>
                <a:ext cx="100475" cy="129775"/>
              </a:xfrm>
              <a:custGeom>
                <a:avLst/>
                <a:gdLst>
                  <a:gd name="T0" fmla="*/ 92250 w 4019"/>
                  <a:gd name="T1" fmla="*/ 0 h 5191"/>
                  <a:gd name="T2" fmla="*/ 84975 w 4019"/>
                  <a:gd name="T3" fmla="*/ 5525 h 5191"/>
                  <a:gd name="T4" fmla="*/ 54575 w 4019"/>
                  <a:gd name="T5" fmla="*/ 71150 h 5191"/>
                  <a:gd name="T6" fmla="*/ 29425 w 4019"/>
                  <a:gd name="T7" fmla="*/ 80700 h 5191"/>
                  <a:gd name="T8" fmla="*/ 19650 w 4019"/>
                  <a:gd name="T9" fmla="*/ 80250 h 5191"/>
                  <a:gd name="T10" fmla="*/ 13600 w 4019"/>
                  <a:gd name="T11" fmla="*/ 79950 h 5191"/>
                  <a:gd name="T12" fmla="*/ 2900 w 4019"/>
                  <a:gd name="T13" fmla="*/ 85000 h 5191"/>
                  <a:gd name="T14" fmla="*/ 5875 w 4019"/>
                  <a:gd name="T15" fmla="*/ 97725 h 5191"/>
                  <a:gd name="T16" fmla="*/ 67800 w 4019"/>
                  <a:gd name="T17" fmla="*/ 129775 h 5191"/>
                  <a:gd name="T18" fmla="*/ 75250 w 4019"/>
                  <a:gd name="T19" fmla="*/ 122200 h 5191"/>
                  <a:gd name="T20" fmla="*/ 67800 w 4019"/>
                  <a:gd name="T21" fmla="*/ 114775 h 5191"/>
                  <a:gd name="T22" fmla="*/ 24700 w 4019"/>
                  <a:gd name="T23" fmla="*/ 95550 h 5191"/>
                  <a:gd name="T24" fmla="*/ 24700 w 4019"/>
                  <a:gd name="T25" fmla="*/ 95550 h 5191"/>
                  <a:gd name="T26" fmla="*/ 29600 w 4019"/>
                  <a:gd name="T27" fmla="*/ 95675 h 5191"/>
                  <a:gd name="T28" fmla="*/ 66275 w 4019"/>
                  <a:gd name="T29" fmla="*/ 80550 h 5191"/>
                  <a:gd name="T30" fmla="*/ 99325 w 4019"/>
                  <a:gd name="T31" fmla="*/ 9450 h 5191"/>
                  <a:gd name="T32" fmla="*/ 94175 w 4019"/>
                  <a:gd name="T33" fmla="*/ 250 h 5191"/>
                  <a:gd name="T34" fmla="*/ 92250 w 4019"/>
                  <a:gd name="T35" fmla="*/ 0 h 51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19" h="5191" extrusionOk="0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4" name="Google Shape;1422;p44">
                <a:extLst>
                  <a:ext uri="{FF2B5EF4-FFF2-40B4-BE49-F238E27FC236}">
                    <a16:creationId xmlns:a16="http://schemas.microsoft.com/office/drawing/2014/main" id="{058EEA63-F69D-4D28-AB21-9EEA887DC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300" y="3800500"/>
                <a:ext cx="129250" cy="49275"/>
              </a:xfrm>
              <a:custGeom>
                <a:avLst/>
                <a:gdLst>
                  <a:gd name="T0" fmla="*/ 8475 w 5170"/>
                  <a:gd name="T1" fmla="*/ 25 h 1971"/>
                  <a:gd name="T2" fmla="*/ 4250 w 5170"/>
                  <a:gd name="T3" fmla="*/ 1300 h 1971"/>
                  <a:gd name="T4" fmla="*/ 2300 w 5170"/>
                  <a:gd name="T5" fmla="*/ 11625 h 1971"/>
                  <a:gd name="T6" fmla="*/ 80325 w 5170"/>
                  <a:gd name="T7" fmla="*/ 49275 h 1971"/>
                  <a:gd name="T8" fmla="*/ 123325 w 5170"/>
                  <a:gd name="T9" fmla="*/ 41400 h 1971"/>
                  <a:gd name="T10" fmla="*/ 127875 w 5170"/>
                  <a:gd name="T11" fmla="*/ 31775 h 1971"/>
                  <a:gd name="T12" fmla="*/ 120775 w 5170"/>
                  <a:gd name="T13" fmla="*/ 26825 h 1971"/>
                  <a:gd name="T14" fmla="*/ 118375 w 5170"/>
                  <a:gd name="T15" fmla="*/ 27225 h 1971"/>
                  <a:gd name="T16" fmla="*/ 79925 w 5170"/>
                  <a:gd name="T17" fmla="*/ 34350 h 1971"/>
                  <a:gd name="T18" fmla="*/ 14700 w 5170"/>
                  <a:gd name="T19" fmla="*/ 3250 h 1971"/>
                  <a:gd name="T20" fmla="*/ 8475 w 5170"/>
                  <a:gd name="T21" fmla="*/ 25 h 19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70" h="1971" extrusionOk="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5" name="Google Shape;1423;p44">
                <a:extLst>
                  <a:ext uri="{FF2B5EF4-FFF2-40B4-BE49-F238E27FC236}">
                    <a16:creationId xmlns:a16="http://schemas.microsoft.com/office/drawing/2014/main" id="{9DBFEAEC-556A-49D3-8AD3-A305A41C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550" y="3602500"/>
                <a:ext cx="30925" cy="48400"/>
              </a:xfrm>
              <a:custGeom>
                <a:avLst/>
                <a:gdLst>
                  <a:gd name="T0" fmla="*/ 18200 w 1237"/>
                  <a:gd name="T1" fmla="*/ 0 h 1936"/>
                  <a:gd name="T2" fmla="*/ 2175 w 1237"/>
                  <a:gd name="T3" fmla="*/ 21925 h 1936"/>
                  <a:gd name="T4" fmla="*/ 11375 w 1237"/>
                  <a:gd name="T5" fmla="*/ 48275 h 1936"/>
                  <a:gd name="T6" fmla="*/ 12625 w 1237"/>
                  <a:gd name="T7" fmla="*/ 48400 h 1936"/>
                  <a:gd name="T8" fmla="*/ 28650 w 1237"/>
                  <a:gd name="T9" fmla="*/ 26350 h 1936"/>
                  <a:gd name="T10" fmla="*/ 19425 w 1237"/>
                  <a:gd name="T11" fmla="*/ 100 h 1936"/>
                  <a:gd name="T12" fmla="*/ 18200 w 1237"/>
                  <a:gd name="T13" fmla="*/ 0 h 1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7" h="1936" extrusionOk="0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6" name="Google Shape;1424;p44">
                <a:extLst>
                  <a:ext uri="{FF2B5EF4-FFF2-40B4-BE49-F238E27FC236}">
                    <a16:creationId xmlns:a16="http://schemas.microsoft.com/office/drawing/2014/main" id="{9A218E4F-527E-4095-A472-B4428271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025" y="3636925"/>
                <a:ext cx="32500" cy="47875"/>
              </a:xfrm>
              <a:custGeom>
                <a:avLst/>
                <a:gdLst>
                  <a:gd name="T0" fmla="*/ 20225 w 1300"/>
                  <a:gd name="T1" fmla="*/ 0 h 1915"/>
                  <a:gd name="T2" fmla="*/ 3225 w 1300"/>
                  <a:gd name="T3" fmla="*/ 20775 h 1915"/>
                  <a:gd name="T4" fmla="*/ 10550 w 1300"/>
                  <a:gd name="T5" fmla="*/ 47650 h 1915"/>
                  <a:gd name="T6" fmla="*/ 12375 w 1300"/>
                  <a:gd name="T7" fmla="*/ 47875 h 1915"/>
                  <a:gd name="T8" fmla="*/ 29375 w 1300"/>
                  <a:gd name="T9" fmla="*/ 27075 h 1915"/>
                  <a:gd name="T10" fmla="*/ 22050 w 1300"/>
                  <a:gd name="T11" fmla="*/ 225 h 1915"/>
                  <a:gd name="T12" fmla="*/ 20225 w 1300"/>
                  <a:gd name="T13" fmla="*/ 0 h 1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0" h="1915" extrusionOk="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7" name="Google Shape;1425;p44">
                <a:extLst>
                  <a:ext uri="{FF2B5EF4-FFF2-40B4-BE49-F238E27FC236}">
                    <a16:creationId xmlns:a16="http://schemas.microsoft.com/office/drawing/2014/main" id="{649284C4-73C3-49C5-8EBB-5669588F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875" y="3527775"/>
                <a:ext cx="95125" cy="42925"/>
              </a:xfrm>
              <a:custGeom>
                <a:avLst/>
                <a:gdLst>
                  <a:gd name="T0" fmla="*/ 52775 w 3805"/>
                  <a:gd name="T1" fmla="*/ 0 h 1717"/>
                  <a:gd name="T2" fmla="*/ 31975 w 3805"/>
                  <a:gd name="T3" fmla="*/ 3850 h 1717"/>
                  <a:gd name="T4" fmla="*/ 1575 w 3805"/>
                  <a:gd name="T5" fmla="*/ 32575 h 1717"/>
                  <a:gd name="T6" fmla="*/ 5600 w 3805"/>
                  <a:gd name="T7" fmla="*/ 42300 h 1717"/>
                  <a:gd name="T8" fmla="*/ 8500 w 3805"/>
                  <a:gd name="T9" fmla="*/ 42900 h 1717"/>
                  <a:gd name="T10" fmla="*/ 15325 w 3805"/>
                  <a:gd name="T11" fmla="*/ 38350 h 1717"/>
                  <a:gd name="T12" fmla="*/ 37650 w 3805"/>
                  <a:gd name="T13" fmla="*/ 17675 h 1717"/>
                  <a:gd name="T14" fmla="*/ 52900 w 3805"/>
                  <a:gd name="T15" fmla="*/ 14950 h 1717"/>
                  <a:gd name="T16" fmla="*/ 83550 w 3805"/>
                  <a:gd name="T17" fmla="*/ 22650 h 1717"/>
                  <a:gd name="T18" fmla="*/ 86675 w 3805"/>
                  <a:gd name="T19" fmla="*/ 23350 h 1717"/>
                  <a:gd name="T20" fmla="*/ 93475 w 3805"/>
                  <a:gd name="T21" fmla="*/ 19025 h 1717"/>
                  <a:gd name="T22" fmla="*/ 89750 w 3805"/>
                  <a:gd name="T23" fmla="*/ 9100 h 1717"/>
                  <a:gd name="T24" fmla="*/ 52775 w 3805"/>
                  <a:gd name="T25" fmla="*/ 0 h 17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05" h="1717" extrusionOk="0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8" name="Google Shape;1426;p44">
                <a:extLst>
                  <a:ext uri="{FF2B5EF4-FFF2-40B4-BE49-F238E27FC236}">
                    <a16:creationId xmlns:a16="http://schemas.microsoft.com/office/drawing/2014/main" id="{C077D8A8-DAD6-4789-B642-84CCB098D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250" y="3572975"/>
                <a:ext cx="84975" cy="54150"/>
              </a:xfrm>
              <a:custGeom>
                <a:avLst/>
                <a:gdLst>
                  <a:gd name="T0" fmla="*/ 27250 w 3399"/>
                  <a:gd name="T1" fmla="*/ 0 h 2166"/>
                  <a:gd name="T2" fmla="*/ 6100 w 3399"/>
                  <a:gd name="T3" fmla="*/ 2975 h 2166"/>
                  <a:gd name="T4" fmla="*/ 1250 w 3399"/>
                  <a:gd name="T5" fmla="*/ 12275 h 2166"/>
                  <a:gd name="T6" fmla="*/ 8400 w 3399"/>
                  <a:gd name="T7" fmla="*/ 17475 h 2166"/>
                  <a:gd name="T8" fmla="*/ 10650 w 3399"/>
                  <a:gd name="T9" fmla="*/ 17125 h 2166"/>
                  <a:gd name="T10" fmla="*/ 27250 w 3399"/>
                  <a:gd name="T11" fmla="*/ 14925 h 2166"/>
                  <a:gd name="T12" fmla="*/ 49200 w 3399"/>
                  <a:gd name="T13" fmla="*/ 20025 h 2166"/>
                  <a:gd name="T14" fmla="*/ 69475 w 3399"/>
                  <a:gd name="T15" fmla="*/ 48675 h 2166"/>
                  <a:gd name="T16" fmla="*/ 76700 w 3399"/>
                  <a:gd name="T17" fmla="*/ 54150 h 2166"/>
                  <a:gd name="T18" fmla="*/ 78675 w 3399"/>
                  <a:gd name="T19" fmla="*/ 53925 h 2166"/>
                  <a:gd name="T20" fmla="*/ 83925 w 3399"/>
                  <a:gd name="T21" fmla="*/ 44725 h 2166"/>
                  <a:gd name="T22" fmla="*/ 56350 w 3399"/>
                  <a:gd name="T23" fmla="*/ 6900 h 2166"/>
                  <a:gd name="T24" fmla="*/ 27250 w 3399"/>
                  <a:gd name="T25" fmla="*/ 0 h 21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99" h="2166" extrusionOk="0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59" name="Google Shape;1427;p44">
                <a:extLst>
                  <a:ext uri="{FF2B5EF4-FFF2-40B4-BE49-F238E27FC236}">
                    <a16:creationId xmlns:a16="http://schemas.microsoft.com/office/drawing/2014/main" id="{AA7E6CC4-860D-4B04-A048-79D152885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337775"/>
                <a:ext cx="1053925" cy="1053900"/>
              </a:xfrm>
              <a:custGeom>
                <a:avLst/>
                <a:gdLst>
                  <a:gd name="T0" fmla="*/ 526950 w 42157"/>
                  <a:gd name="T1" fmla="*/ 0 h 42156"/>
                  <a:gd name="T2" fmla="*/ 0 w 42157"/>
                  <a:gd name="T3" fmla="*/ 526925 h 42156"/>
                  <a:gd name="T4" fmla="*/ 526950 w 42157"/>
                  <a:gd name="T5" fmla="*/ 1053900 h 42156"/>
                  <a:gd name="T6" fmla="*/ 1053900 w 42157"/>
                  <a:gd name="T7" fmla="*/ 526925 h 42156"/>
                  <a:gd name="T8" fmla="*/ 526950 w 42157"/>
                  <a:gd name="T9" fmla="*/ 0 h 42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6" extrusionOk="0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0" name="Google Shape;1428;p44">
                <a:extLst>
                  <a:ext uri="{FF2B5EF4-FFF2-40B4-BE49-F238E27FC236}">
                    <a16:creationId xmlns:a16="http://schemas.microsoft.com/office/drawing/2014/main" id="{1853E9F8-9982-461B-BCE5-8D9DB86EA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330325"/>
                <a:ext cx="1068825" cy="1068800"/>
              </a:xfrm>
              <a:custGeom>
                <a:avLst/>
                <a:gdLst>
                  <a:gd name="T0" fmla="*/ 534400 w 42753"/>
                  <a:gd name="T1" fmla="*/ 14900 h 42752"/>
                  <a:gd name="T2" fmla="*/ 1053925 w 42753"/>
                  <a:gd name="T3" fmla="*/ 534375 h 42752"/>
                  <a:gd name="T4" fmla="*/ 534400 w 42753"/>
                  <a:gd name="T5" fmla="*/ 1053800 h 42752"/>
                  <a:gd name="T6" fmla="*/ 15025 w 42753"/>
                  <a:gd name="T7" fmla="*/ 534375 h 42752"/>
                  <a:gd name="T8" fmla="*/ 534400 w 42753"/>
                  <a:gd name="T9" fmla="*/ 14900 h 42752"/>
                  <a:gd name="T10" fmla="*/ 534400 w 42753"/>
                  <a:gd name="T11" fmla="*/ 0 h 42752"/>
                  <a:gd name="T12" fmla="*/ 0 w 42753"/>
                  <a:gd name="T13" fmla="*/ 534375 h 42752"/>
                  <a:gd name="T14" fmla="*/ 534400 w 42753"/>
                  <a:gd name="T15" fmla="*/ 1068775 h 42752"/>
                  <a:gd name="T16" fmla="*/ 1068800 w 42753"/>
                  <a:gd name="T17" fmla="*/ 534375 h 42752"/>
                  <a:gd name="T18" fmla="*/ 534400 w 42753"/>
                  <a:gd name="T19" fmla="*/ 0 h 427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2" extrusionOk="0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1" name="Google Shape;1429;p44">
                <a:extLst>
                  <a:ext uri="{FF2B5EF4-FFF2-40B4-BE49-F238E27FC236}">
                    <a16:creationId xmlns:a16="http://schemas.microsoft.com/office/drawing/2014/main" id="{50738B36-0905-40CA-A3FD-9D0E3B7A1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00" y="390150"/>
                <a:ext cx="164250" cy="70825"/>
              </a:xfrm>
              <a:custGeom>
                <a:avLst/>
                <a:gdLst>
                  <a:gd name="T0" fmla="*/ 158125 w 6570"/>
                  <a:gd name="T1" fmla="*/ 0 h 2833"/>
                  <a:gd name="T2" fmla="*/ 157025 w 6570"/>
                  <a:gd name="T3" fmla="*/ 125 h 2833"/>
                  <a:gd name="T4" fmla="*/ 3500 w 6570"/>
                  <a:gd name="T5" fmla="*/ 60400 h 2833"/>
                  <a:gd name="T6" fmla="*/ 1550 w 6570"/>
                  <a:gd name="T7" fmla="*/ 68150 h 2833"/>
                  <a:gd name="T8" fmla="*/ 6400 w 6570"/>
                  <a:gd name="T9" fmla="*/ 70825 h 2833"/>
                  <a:gd name="T10" fmla="*/ 9300 w 6570"/>
                  <a:gd name="T11" fmla="*/ 70000 h 2833"/>
                  <a:gd name="T12" fmla="*/ 159275 w 6570"/>
                  <a:gd name="T13" fmla="*/ 11075 h 2833"/>
                  <a:gd name="T14" fmla="*/ 163600 w 6570"/>
                  <a:gd name="T15" fmla="*/ 4450 h 2833"/>
                  <a:gd name="T16" fmla="*/ 158125 w 6570"/>
                  <a:gd name="T17" fmla="*/ 0 h 28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0" h="2833" extrusionOk="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2" name="Google Shape;1430;p44">
                <a:extLst>
                  <a:ext uri="{FF2B5EF4-FFF2-40B4-BE49-F238E27FC236}">
                    <a16:creationId xmlns:a16="http://schemas.microsoft.com/office/drawing/2014/main" id="{249F6CAC-38F1-4AAC-8900-1C656850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00" y="469550"/>
                <a:ext cx="212450" cy="443150"/>
              </a:xfrm>
              <a:custGeom>
                <a:avLst/>
                <a:gdLst>
                  <a:gd name="T0" fmla="*/ 206050 w 8498"/>
                  <a:gd name="T1" fmla="*/ 0 h 17726"/>
                  <a:gd name="T2" fmla="*/ 202825 w 8498"/>
                  <a:gd name="T3" fmla="*/ 1050 h 17726"/>
                  <a:gd name="T4" fmla="*/ 25 w 8498"/>
                  <a:gd name="T5" fmla="*/ 395150 h 17726"/>
                  <a:gd name="T6" fmla="*/ 1875 w 8498"/>
                  <a:gd name="T7" fmla="*/ 438075 h 17726"/>
                  <a:gd name="T8" fmla="*/ 7450 w 8498"/>
                  <a:gd name="T9" fmla="*/ 443125 h 17726"/>
                  <a:gd name="T10" fmla="*/ 7975 w 8498"/>
                  <a:gd name="T11" fmla="*/ 443125 h 17726"/>
                  <a:gd name="T12" fmla="*/ 13050 w 8498"/>
                  <a:gd name="T13" fmla="*/ 437025 h 17726"/>
                  <a:gd name="T14" fmla="*/ 11175 w 8498"/>
                  <a:gd name="T15" fmla="*/ 395150 h 17726"/>
                  <a:gd name="T16" fmla="*/ 209350 w 8498"/>
                  <a:gd name="T17" fmla="*/ 10250 h 17726"/>
                  <a:gd name="T18" fmla="*/ 210575 w 8498"/>
                  <a:gd name="T19" fmla="*/ 2375 h 17726"/>
                  <a:gd name="T20" fmla="*/ 206050 w 8498"/>
                  <a:gd name="T21" fmla="*/ 0 h 177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3" name="Google Shape;1431;p44">
                <a:extLst>
                  <a:ext uri="{FF2B5EF4-FFF2-40B4-BE49-F238E27FC236}">
                    <a16:creationId xmlns:a16="http://schemas.microsoft.com/office/drawing/2014/main" id="{3EEFBFA3-0826-465A-BD2A-6B003AC75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325" y="1023500"/>
                <a:ext cx="827550" cy="325475"/>
              </a:xfrm>
              <a:custGeom>
                <a:avLst/>
                <a:gdLst>
                  <a:gd name="T0" fmla="*/ 6325 w 33102"/>
                  <a:gd name="T1" fmla="*/ 25 h 13019"/>
                  <a:gd name="T2" fmla="*/ 4375 w 33102"/>
                  <a:gd name="T3" fmla="*/ 400 h 13019"/>
                  <a:gd name="T4" fmla="*/ 1075 w 33102"/>
                  <a:gd name="T5" fmla="*/ 7650 h 13019"/>
                  <a:gd name="T6" fmla="*/ 455950 w 33102"/>
                  <a:gd name="T7" fmla="*/ 325475 h 13019"/>
                  <a:gd name="T8" fmla="*/ 825475 w 33102"/>
                  <a:gd name="T9" fmla="*/ 154200 h 13019"/>
                  <a:gd name="T10" fmla="*/ 824875 w 33102"/>
                  <a:gd name="T11" fmla="*/ 146225 h 13019"/>
                  <a:gd name="T12" fmla="*/ 821250 w 33102"/>
                  <a:gd name="T13" fmla="*/ 144950 h 13019"/>
                  <a:gd name="T14" fmla="*/ 817000 w 33102"/>
                  <a:gd name="T15" fmla="*/ 146850 h 13019"/>
                  <a:gd name="T16" fmla="*/ 455950 w 33102"/>
                  <a:gd name="T17" fmla="*/ 314300 h 13019"/>
                  <a:gd name="T18" fmla="*/ 11600 w 33102"/>
                  <a:gd name="T19" fmla="*/ 3700 h 13019"/>
                  <a:gd name="T20" fmla="*/ 6325 w 33102"/>
                  <a:gd name="T21" fmla="*/ 25 h 130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9" extrusionOk="0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4" name="Google Shape;1432;p44">
                <a:extLst>
                  <a:ext uri="{FF2B5EF4-FFF2-40B4-BE49-F238E27FC236}">
                    <a16:creationId xmlns:a16="http://schemas.microsoft.com/office/drawing/2014/main" id="{8B3DA251-2F2C-482C-91B0-08AFCB17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675" y="1013900"/>
                <a:ext cx="52975" cy="98800"/>
              </a:xfrm>
              <a:custGeom>
                <a:avLst/>
                <a:gdLst>
                  <a:gd name="T0" fmla="*/ 46750 w 2119"/>
                  <a:gd name="T1" fmla="*/ 0 h 3952"/>
                  <a:gd name="T2" fmla="*/ 41375 w 2119"/>
                  <a:gd name="T3" fmla="*/ 3800 h 3952"/>
                  <a:gd name="T4" fmla="*/ 1575 w 2119"/>
                  <a:gd name="T5" fmla="*/ 90325 h 3952"/>
                  <a:gd name="T6" fmla="*/ 3550 w 2119"/>
                  <a:gd name="T7" fmla="*/ 98050 h 3952"/>
                  <a:gd name="T8" fmla="*/ 6450 w 2119"/>
                  <a:gd name="T9" fmla="*/ 98775 h 3952"/>
                  <a:gd name="T10" fmla="*/ 11300 w 2119"/>
                  <a:gd name="T11" fmla="*/ 96000 h 3952"/>
                  <a:gd name="T12" fmla="*/ 51925 w 2119"/>
                  <a:gd name="T13" fmla="*/ 7425 h 3952"/>
                  <a:gd name="T14" fmla="*/ 48525 w 2119"/>
                  <a:gd name="T15" fmla="*/ 275 h 3952"/>
                  <a:gd name="T16" fmla="*/ 46750 w 2119"/>
                  <a:gd name="T17" fmla="*/ 0 h 39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2" extrusionOk="0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5" name="Google Shape;1433;p44">
                <a:extLst>
                  <a:ext uri="{FF2B5EF4-FFF2-40B4-BE49-F238E27FC236}">
                    <a16:creationId xmlns:a16="http://schemas.microsoft.com/office/drawing/2014/main" id="{E789A7C0-E232-4DD8-862D-6D8483071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650" y="380450"/>
                <a:ext cx="586900" cy="612250"/>
              </a:xfrm>
              <a:custGeom>
                <a:avLst/>
                <a:gdLst>
                  <a:gd name="T0" fmla="*/ 102625 w 23476"/>
                  <a:gd name="T1" fmla="*/ 25 h 24490"/>
                  <a:gd name="T2" fmla="*/ 5075 w 23476"/>
                  <a:gd name="T3" fmla="*/ 9825 h 24490"/>
                  <a:gd name="T4" fmla="*/ 725 w 23476"/>
                  <a:gd name="T5" fmla="*/ 16450 h 24490"/>
                  <a:gd name="T6" fmla="*/ 6150 w 23476"/>
                  <a:gd name="T7" fmla="*/ 20900 h 24490"/>
                  <a:gd name="T8" fmla="*/ 7325 w 23476"/>
                  <a:gd name="T9" fmla="*/ 20775 h 24490"/>
                  <a:gd name="T10" fmla="*/ 102625 w 23476"/>
                  <a:gd name="T11" fmla="*/ 11175 h 24490"/>
                  <a:gd name="T12" fmla="*/ 575725 w 23476"/>
                  <a:gd name="T13" fmla="*/ 484250 h 24490"/>
                  <a:gd name="T14" fmla="*/ 560025 w 23476"/>
                  <a:gd name="T15" fmla="*/ 605200 h 24490"/>
                  <a:gd name="T16" fmla="*/ 564050 w 23476"/>
                  <a:gd name="T17" fmla="*/ 612150 h 24490"/>
                  <a:gd name="T18" fmla="*/ 565475 w 23476"/>
                  <a:gd name="T19" fmla="*/ 612250 h 24490"/>
                  <a:gd name="T20" fmla="*/ 570875 w 23476"/>
                  <a:gd name="T21" fmla="*/ 608100 h 24490"/>
                  <a:gd name="T22" fmla="*/ 586900 w 23476"/>
                  <a:gd name="T23" fmla="*/ 484250 h 24490"/>
                  <a:gd name="T24" fmla="*/ 102625 w 23476"/>
                  <a:gd name="T25" fmla="*/ 25 h 244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6" h="24490" extrusionOk="0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6" name="Google Shape;1434;p44">
                <a:extLst>
                  <a:ext uri="{FF2B5EF4-FFF2-40B4-BE49-F238E27FC236}">
                    <a16:creationId xmlns:a16="http://schemas.microsoft.com/office/drawing/2014/main" id="{9CD06A62-323F-4A23-B6EE-64AA913CD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2385275"/>
                <a:ext cx="1053925" cy="1053825"/>
              </a:xfrm>
              <a:custGeom>
                <a:avLst/>
                <a:gdLst>
                  <a:gd name="T0" fmla="*/ 526950 w 42157"/>
                  <a:gd name="T1" fmla="*/ 25 h 42153"/>
                  <a:gd name="T2" fmla="*/ 0 w 42157"/>
                  <a:gd name="T3" fmla="*/ 526875 h 42153"/>
                  <a:gd name="T4" fmla="*/ 526950 w 42157"/>
                  <a:gd name="T5" fmla="*/ 1053800 h 42153"/>
                  <a:gd name="T6" fmla="*/ 1053900 w 42157"/>
                  <a:gd name="T7" fmla="*/ 526875 h 42153"/>
                  <a:gd name="T8" fmla="*/ 526950 w 42157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3" extrusionOk="0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7" name="Google Shape;1435;p44">
                <a:extLst>
                  <a:ext uri="{FF2B5EF4-FFF2-40B4-BE49-F238E27FC236}">
                    <a16:creationId xmlns:a16="http://schemas.microsoft.com/office/drawing/2014/main" id="{B6665E96-36EB-4A75-85C9-DE3758F2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2377750"/>
                <a:ext cx="1068825" cy="1068900"/>
              </a:xfrm>
              <a:custGeom>
                <a:avLst/>
                <a:gdLst>
                  <a:gd name="T0" fmla="*/ 534400 w 42753"/>
                  <a:gd name="T1" fmla="*/ 14975 h 42756"/>
                  <a:gd name="T2" fmla="*/ 1053925 w 42753"/>
                  <a:gd name="T3" fmla="*/ 534400 h 42756"/>
                  <a:gd name="T4" fmla="*/ 534400 w 42753"/>
                  <a:gd name="T5" fmla="*/ 1053900 h 42756"/>
                  <a:gd name="T6" fmla="*/ 15025 w 42753"/>
                  <a:gd name="T7" fmla="*/ 534400 h 42756"/>
                  <a:gd name="T8" fmla="*/ 534400 w 42753"/>
                  <a:gd name="T9" fmla="*/ 14975 h 42756"/>
                  <a:gd name="T10" fmla="*/ 534400 w 42753"/>
                  <a:gd name="T11" fmla="*/ 0 h 42756"/>
                  <a:gd name="T12" fmla="*/ 0 w 42753"/>
                  <a:gd name="T13" fmla="*/ 534400 h 42756"/>
                  <a:gd name="T14" fmla="*/ 534400 w 42753"/>
                  <a:gd name="T15" fmla="*/ 1068900 h 42756"/>
                  <a:gd name="T16" fmla="*/ 1068800 w 42753"/>
                  <a:gd name="T17" fmla="*/ 534400 h 42756"/>
                  <a:gd name="T18" fmla="*/ 534400 w 42753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6" extrusionOk="0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8" name="Google Shape;1436;p44">
                <a:extLst>
                  <a:ext uri="{FF2B5EF4-FFF2-40B4-BE49-F238E27FC236}">
                    <a16:creationId xmlns:a16="http://schemas.microsoft.com/office/drawing/2014/main" id="{D140B0A5-DDEA-48BD-97E3-3F58CF751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375" y="2474675"/>
                <a:ext cx="145550" cy="105600"/>
              </a:xfrm>
              <a:custGeom>
                <a:avLst/>
                <a:gdLst>
                  <a:gd name="T0" fmla="*/ 6425 w 5822"/>
                  <a:gd name="T1" fmla="*/ 0 h 4224"/>
                  <a:gd name="T2" fmla="*/ 1375 w 5822"/>
                  <a:gd name="T3" fmla="*/ 3250 h 4224"/>
                  <a:gd name="T4" fmla="*/ 3950 w 5822"/>
                  <a:gd name="T5" fmla="*/ 10700 h 4224"/>
                  <a:gd name="T6" fmla="*/ 135325 w 5822"/>
                  <a:gd name="T7" fmla="*/ 103925 h 4224"/>
                  <a:gd name="T8" fmla="*/ 139350 w 5822"/>
                  <a:gd name="T9" fmla="*/ 105575 h 4224"/>
                  <a:gd name="T10" fmla="*/ 143275 w 5822"/>
                  <a:gd name="T11" fmla="*/ 103925 h 4224"/>
                  <a:gd name="T12" fmla="*/ 143375 w 5822"/>
                  <a:gd name="T13" fmla="*/ 95950 h 4224"/>
                  <a:gd name="T14" fmla="*/ 8800 w 5822"/>
                  <a:gd name="T15" fmla="*/ 550 h 4224"/>
                  <a:gd name="T16" fmla="*/ 6425 w 5822"/>
                  <a:gd name="T17" fmla="*/ 0 h 4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22" h="4224" extrusionOk="0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69" name="Google Shape;1437;p44">
                <a:extLst>
                  <a:ext uri="{FF2B5EF4-FFF2-40B4-BE49-F238E27FC236}">
                    <a16:creationId xmlns:a16="http://schemas.microsoft.com/office/drawing/2014/main" id="{157C3536-E9FD-4CC6-88D1-34C4C3A3D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325" y="2428100"/>
                <a:ext cx="482725" cy="114025"/>
              </a:xfrm>
              <a:custGeom>
                <a:avLst/>
                <a:gdLst>
                  <a:gd name="T0" fmla="*/ 303150 w 19309"/>
                  <a:gd name="T1" fmla="*/ 25 h 4561"/>
                  <a:gd name="T2" fmla="*/ 37625 w 19309"/>
                  <a:gd name="T3" fmla="*/ 78975 h 4561"/>
                  <a:gd name="T4" fmla="*/ 2800 w 19309"/>
                  <a:gd name="T5" fmla="*/ 103975 h 4561"/>
                  <a:gd name="T6" fmla="*/ 1875 w 19309"/>
                  <a:gd name="T7" fmla="*/ 111950 h 4561"/>
                  <a:gd name="T8" fmla="*/ 6300 w 19309"/>
                  <a:gd name="T9" fmla="*/ 114000 h 4561"/>
                  <a:gd name="T10" fmla="*/ 9700 w 19309"/>
                  <a:gd name="T11" fmla="*/ 112850 h 4561"/>
                  <a:gd name="T12" fmla="*/ 43825 w 19309"/>
                  <a:gd name="T13" fmla="*/ 88375 h 4561"/>
                  <a:gd name="T14" fmla="*/ 303225 w 19309"/>
                  <a:gd name="T15" fmla="*/ 11200 h 4561"/>
                  <a:gd name="T16" fmla="*/ 474325 w 19309"/>
                  <a:gd name="T17" fmla="*/ 43200 h 4561"/>
                  <a:gd name="T18" fmla="*/ 476350 w 19309"/>
                  <a:gd name="T19" fmla="*/ 43550 h 4561"/>
                  <a:gd name="T20" fmla="*/ 481575 w 19309"/>
                  <a:gd name="T21" fmla="*/ 40000 h 4561"/>
                  <a:gd name="T22" fmla="*/ 478375 w 19309"/>
                  <a:gd name="T23" fmla="*/ 32750 h 4561"/>
                  <a:gd name="T24" fmla="*/ 303150 w 19309"/>
                  <a:gd name="T25" fmla="*/ 25 h 45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09" h="4561" extrusionOk="0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0" name="Google Shape;1438;p44">
                <a:extLst>
                  <a:ext uri="{FF2B5EF4-FFF2-40B4-BE49-F238E27FC236}">
                    <a16:creationId xmlns:a16="http://schemas.microsoft.com/office/drawing/2014/main" id="{184E1F44-570A-4162-8648-883A8BE5C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175" y="2620450"/>
                <a:ext cx="463400" cy="772450"/>
              </a:xfrm>
              <a:custGeom>
                <a:avLst/>
                <a:gdLst>
                  <a:gd name="T0" fmla="*/ 132175 w 18536"/>
                  <a:gd name="T1" fmla="*/ 25 h 30898"/>
                  <a:gd name="T2" fmla="*/ 127675 w 18536"/>
                  <a:gd name="T3" fmla="*/ 2275 h 30898"/>
                  <a:gd name="T4" fmla="*/ 111025 w 18536"/>
                  <a:gd name="T5" fmla="*/ 557050 h 30898"/>
                  <a:gd name="T6" fmla="*/ 456775 w 18536"/>
                  <a:gd name="T7" fmla="*/ 772350 h 30898"/>
                  <a:gd name="T8" fmla="*/ 457500 w 18536"/>
                  <a:gd name="T9" fmla="*/ 772450 h 30898"/>
                  <a:gd name="T10" fmla="*/ 462975 w 18536"/>
                  <a:gd name="T11" fmla="*/ 767475 h 30898"/>
                  <a:gd name="T12" fmla="*/ 458125 w 18536"/>
                  <a:gd name="T13" fmla="*/ 761275 h 30898"/>
                  <a:gd name="T14" fmla="*/ 120325 w 18536"/>
                  <a:gd name="T15" fmla="*/ 550925 h 30898"/>
                  <a:gd name="T16" fmla="*/ 136650 w 18536"/>
                  <a:gd name="T17" fmla="*/ 9000 h 30898"/>
                  <a:gd name="T18" fmla="*/ 135525 w 18536"/>
                  <a:gd name="T19" fmla="*/ 1125 h 30898"/>
                  <a:gd name="T20" fmla="*/ 132175 w 18536"/>
                  <a:gd name="T21" fmla="*/ 25 h 308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36" h="30898" extrusionOk="0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1" name="Google Shape;1439;p44">
                <a:extLst>
                  <a:ext uri="{FF2B5EF4-FFF2-40B4-BE49-F238E27FC236}">
                    <a16:creationId xmlns:a16="http://schemas.microsoft.com/office/drawing/2014/main" id="{439A8D17-A584-459E-8022-D8E132FB5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950" y="3370400"/>
                <a:ext cx="107200" cy="25600"/>
              </a:xfrm>
              <a:custGeom>
                <a:avLst/>
                <a:gdLst>
                  <a:gd name="T0" fmla="*/ 100975 w 4288"/>
                  <a:gd name="T1" fmla="*/ 0 h 1024"/>
                  <a:gd name="T2" fmla="*/ 99650 w 4288"/>
                  <a:gd name="T3" fmla="*/ 175 h 1024"/>
                  <a:gd name="T4" fmla="*/ 5475 w 4288"/>
                  <a:gd name="T5" fmla="*/ 14325 h 1024"/>
                  <a:gd name="T6" fmla="*/ 125 w 4288"/>
                  <a:gd name="T7" fmla="*/ 20200 h 1024"/>
                  <a:gd name="T8" fmla="*/ 5700 w 4288"/>
                  <a:gd name="T9" fmla="*/ 25600 h 1024"/>
                  <a:gd name="T10" fmla="*/ 6000 w 4288"/>
                  <a:gd name="T11" fmla="*/ 25600 h 1024"/>
                  <a:gd name="T12" fmla="*/ 102450 w 4288"/>
                  <a:gd name="T13" fmla="*/ 11000 h 1024"/>
                  <a:gd name="T14" fmla="*/ 106475 w 4288"/>
                  <a:gd name="T15" fmla="*/ 4175 h 1024"/>
                  <a:gd name="T16" fmla="*/ 100975 w 4288"/>
                  <a:gd name="T17" fmla="*/ 0 h 10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88" h="1024" extrusionOk="0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2" name="Google Shape;1440;p44">
                <a:extLst>
                  <a:ext uri="{FF2B5EF4-FFF2-40B4-BE49-F238E27FC236}">
                    <a16:creationId xmlns:a16="http://schemas.microsoft.com/office/drawing/2014/main" id="{3CEA34A4-55EB-4D7A-A961-A8595BA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00" y="2569000"/>
                <a:ext cx="406425" cy="803125"/>
              </a:xfrm>
              <a:custGeom>
                <a:avLst/>
                <a:gdLst>
                  <a:gd name="T0" fmla="*/ 194575 w 16257"/>
                  <a:gd name="T1" fmla="*/ 0 h 32125"/>
                  <a:gd name="T2" fmla="*/ 190600 w 16257"/>
                  <a:gd name="T3" fmla="*/ 1625 h 32125"/>
                  <a:gd name="T4" fmla="*/ 190500 w 16257"/>
                  <a:gd name="T5" fmla="*/ 9600 h 32125"/>
                  <a:gd name="T6" fmla="*/ 250850 w 16257"/>
                  <a:gd name="T7" fmla="*/ 84025 h 32125"/>
                  <a:gd name="T8" fmla="*/ 114225 w 16257"/>
                  <a:gd name="T9" fmla="*/ 738925 h 32125"/>
                  <a:gd name="T10" fmla="*/ 4450 w 16257"/>
                  <a:gd name="T11" fmla="*/ 792150 h 32125"/>
                  <a:gd name="T12" fmla="*/ 925 w 16257"/>
                  <a:gd name="T13" fmla="*/ 799275 h 32125"/>
                  <a:gd name="T14" fmla="*/ 6200 w 16257"/>
                  <a:gd name="T15" fmla="*/ 803100 h 32125"/>
                  <a:gd name="T16" fmla="*/ 8075 w 16257"/>
                  <a:gd name="T17" fmla="*/ 802800 h 32125"/>
                  <a:gd name="T18" fmla="*/ 120325 w 16257"/>
                  <a:gd name="T19" fmla="*/ 748325 h 32125"/>
                  <a:gd name="T20" fmla="*/ 260150 w 16257"/>
                  <a:gd name="T21" fmla="*/ 77900 h 32125"/>
                  <a:gd name="T22" fmla="*/ 198550 w 16257"/>
                  <a:gd name="T23" fmla="*/ 1625 h 32125"/>
                  <a:gd name="T24" fmla="*/ 194575 w 16257"/>
                  <a:gd name="T25" fmla="*/ 0 h 32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257" h="32125" extrusionOk="0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3" name="Google Shape;1441;p44">
                <a:extLst>
                  <a:ext uri="{FF2B5EF4-FFF2-40B4-BE49-F238E27FC236}">
                    <a16:creationId xmlns:a16="http://schemas.microsoft.com/office/drawing/2014/main" id="{E5E351A7-9129-4F69-9656-4EFAC76A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100" y="2385275"/>
                <a:ext cx="1053900" cy="1053825"/>
              </a:xfrm>
              <a:custGeom>
                <a:avLst/>
                <a:gdLst>
                  <a:gd name="T0" fmla="*/ 526925 w 42156"/>
                  <a:gd name="T1" fmla="*/ 25 h 42153"/>
                  <a:gd name="T2" fmla="*/ 0 w 42156"/>
                  <a:gd name="T3" fmla="*/ 526875 h 42153"/>
                  <a:gd name="T4" fmla="*/ 526925 w 42156"/>
                  <a:gd name="T5" fmla="*/ 1053800 h 42153"/>
                  <a:gd name="T6" fmla="*/ 1053900 w 42156"/>
                  <a:gd name="T7" fmla="*/ 526875 h 42153"/>
                  <a:gd name="T8" fmla="*/ 526925 w 42156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6" h="42153" extrusionOk="0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4" name="Google Shape;1442;p44">
                <a:extLst>
                  <a:ext uri="{FF2B5EF4-FFF2-40B4-BE49-F238E27FC236}">
                    <a16:creationId xmlns:a16="http://schemas.microsoft.com/office/drawing/2014/main" id="{61ABB964-693F-4F93-8A24-C813BDD6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650" y="2377750"/>
                <a:ext cx="1068800" cy="1068900"/>
              </a:xfrm>
              <a:custGeom>
                <a:avLst/>
                <a:gdLst>
                  <a:gd name="T0" fmla="*/ 534375 w 42752"/>
                  <a:gd name="T1" fmla="*/ 14975 h 42756"/>
                  <a:gd name="T2" fmla="*/ 1053900 w 42752"/>
                  <a:gd name="T3" fmla="*/ 534400 h 42756"/>
                  <a:gd name="T4" fmla="*/ 534375 w 42752"/>
                  <a:gd name="T5" fmla="*/ 1053900 h 42756"/>
                  <a:gd name="T6" fmla="*/ 15000 w 42752"/>
                  <a:gd name="T7" fmla="*/ 534400 h 42756"/>
                  <a:gd name="T8" fmla="*/ 534375 w 42752"/>
                  <a:gd name="T9" fmla="*/ 14975 h 42756"/>
                  <a:gd name="T10" fmla="*/ 534375 w 42752"/>
                  <a:gd name="T11" fmla="*/ 0 h 42756"/>
                  <a:gd name="T12" fmla="*/ 0 w 42752"/>
                  <a:gd name="T13" fmla="*/ 534400 h 42756"/>
                  <a:gd name="T14" fmla="*/ 534375 w 42752"/>
                  <a:gd name="T15" fmla="*/ 1068900 h 42756"/>
                  <a:gd name="T16" fmla="*/ 1068775 w 42752"/>
                  <a:gd name="T17" fmla="*/ 534400 h 42756"/>
                  <a:gd name="T18" fmla="*/ 534375 w 42752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2" h="42756" extrusionOk="0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5" name="Google Shape;1443;p44">
                <a:extLst>
                  <a:ext uri="{FF2B5EF4-FFF2-40B4-BE49-F238E27FC236}">
                    <a16:creationId xmlns:a16="http://schemas.microsoft.com/office/drawing/2014/main" id="{6A665A8D-EA0C-425D-8497-642EEB997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375" y="3206200"/>
                <a:ext cx="134925" cy="119200"/>
              </a:xfrm>
              <a:custGeom>
                <a:avLst/>
                <a:gdLst>
                  <a:gd name="T0" fmla="*/ 6250 w 5397"/>
                  <a:gd name="T1" fmla="*/ 25 h 4768"/>
                  <a:gd name="T2" fmla="*/ 2800 w 5397"/>
                  <a:gd name="T3" fmla="*/ 1250 h 4768"/>
                  <a:gd name="T4" fmla="*/ 1975 w 5397"/>
                  <a:gd name="T5" fmla="*/ 9225 h 4768"/>
                  <a:gd name="T6" fmla="*/ 125600 w 5397"/>
                  <a:gd name="T7" fmla="*/ 118375 h 4768"/>
                  <a:gd name="T8" fmla="*/ 128475 w 5397"/>
                  <a:gd name="T9" fmla="*/ 119200 h 4768"/>
                  <a:gd name="T10" fmla="*/ 133250 w 5397"/>
                  <a:gd name="T11" fmla="*/ 116500 h 4768"/>
                  <a:gd name="T12" fmla="*/ 131475 w 5397"/>
                  <a:gd name="T13" fmla="*/ 108750 h 4768"/>
                  <a:gd name="T14" fmla="*/ 10650 w 5397"/>
                  <a:gd name="T15" fmla="*/ 2175 h 4768"/>
                  <a:gd name="T16" fmla="*/ 6250 w 5397"/>
                  <a:gd name="T17" fmla="*/ 25 h 47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97" h="4768" extrusionOk="0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6" name="Google Shape;1444;p44">
                <a:extLst>
                  <a:ext uri="{FF2B5EF4-FFF2-40B4-BE49-F238E27FC236}">
                    <a16:creationId xmlns:a16="http://schemas.microsoft.com/office/drawing/2014/main" id="{AE067D45-BE0B-4D18-86D6-239B3D31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875" y="3311575"/>
                <a:ext cx="487700" cy="84725"/>
              </a:xfrm>
              <a:custGeom>
                <a:avLst/>
                <a:gdLst>
                  <a:gd name="T0" fmla="*/ 481300 w 19508"/>
                  <a:gd name="T1" fmla="*/ 25 h 3389"/>
                  <a:gd name="T2" fmla="*/ 478375 w 19508"/>
                  <a:gd name="T3" fmla="*/ 900 h 3389"/>
                  <a:gd name="T4" fmla="*/ 441875 w 19508"/>
                  <a:gd name="T5" fmla="*/ 21575 h 3389"/>
                  <a:gd name="T6" fmla="*/ 226200 w 19508"/>
                  <a:gd name="T7" fmla="*/ 73500 h 3389"/>
                  <a:gd name="T8" fmla="*/ 8900 w 19508"/>
                  <a:gd name="T9" fmla="*/ 20825 h 3389"/>
                  <a:gd name="T10" fmla="*/ 6425 w 19508"/>
                  <a:gd name="T11" fmla="*/ 20250 h 3389"/>
                  <a:gd name="T12" fmla="*/ 1350 w 19508"/>
                  <a:gd name="T13" fmla="*/ 23325 h 3389"/>
                  <a:gd name="T14" fmla="*/ 3825 w 19508"/>
                  <a:gd name="T15" fmla="*/ 30875 h 3389"/>
                  <a:gd name="T16" fmla="*/ 226250 w 19508"/>
                  <a:gd name="T17" fmla="*/ 84725 h 3389"/>
                  <a:gd name="T18" fmla="*/ 446950 w 19508"/>
                  <a:gd name="T19" fmla="*/ 31600 h 3389"/>
                  <a:gd name="T20" fmla="*/ 484250 w 19508"/>
                  <a:gd name="T21" fmla="*/ 10425 h 3389"/>
                  <a:gd name="T22" fmla="*/ 486025 w 19508"/>
                  <a:gd name="T23" fmla="*/ 2650 h 3389"/>
                  <a:gd name="T24" fmla="*/ 481300 w 19508"/>
                  <a:gd name="T25" fmla="*/ 25 h 33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508" h="3389" extrusionOk="0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7" name="Google Shape;1445;p44">
                <a:extLst>
                  <a:ext uri="{FF2B5EF4-FFF2-40B4-BE49-F238E27FC236}">
                    <a16:creationId xmlns:a16="http://schemas.microsoft.com/office/drawing/2014/main" id="{6F89C192-4035-4658-A2F4-E9A1BF76C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575" y="2440425"/>
                <a:ext cx="420800" cy="802600"/>
              </a:xfrm>
              <a:custGeom>
                <a:avLst/>
                <a:gdLst>
                  <a:gd name="T0" fmla="*/ 6150 w 16832"/>
                  <a:gd name="T1" fmla="*/ 0 h 32104"/>
                  <a:gd name="T2" fmla="*/ 725 w 16832"/>
                  <a:gd name="T3" fmla="*/ 4300 h 32104"/>
                  <a:gd name="T4" fmla="*/ 4975 w 16832"/>
                  <a:gd name="T5" fmla="*/ 11025 h 32104"/>
                  <a:gd name="T6" fmla="*/ 318450 w 16832"/>
                  <a:gd name="T7" fmla="*/ 256100 h 32104"/>
                  <a:gd name="T8" fmla="*/ 244750 w 16832"/>
                  <a:gd name="T9" fmla="*/ 793175 h 32104"/>
                  <a:gd name="T10" fmla="*/ 245075 w 16832"/>
                  <a:gd name="T11" fmla="*/ 801150 h 32104"/>
                  <a:gd name="T12" fmla="*/ 248900 w 16832"/>
                  <a:gd name="T13" fmla="*/ 802575 h 32104"/>
                  <a:gd name="T14" fmla="*/ 252925 w 16832"/>
                  <a:gd name="T15" fmla="*/ 800825 h 32104"/>
                  <a:gd name="T16" fmla="*/ 328475 w 16832"/>
                  <a:gd name="T17" fmla="*/ 250950 h 32104"/>
                  <a:gd name="T18" fmla="*/ 7450 w 16832"/>
                  <a:gd name="T19" fmla="*/ 175 h 32104"/>
                  <a:gd name="T20" fmla="*/ 6150 w 16832"/>
                  <a:gd name="T21" fmla="*/ 0 h 32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832" h="32104" extrusionOk="0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8" name="Google Shape;1446;p44">
                <a:extLst>
                  <a:ext uri="{FF2B5EF4-FFF2-40B4-BE49-F238E27FC236}">
                    <a16:creationId xmlns:a16="http://schemas.microsoft.com/office/drawing/2014/main" id="{5594A56F-E45D-45F0-91E7-2AFEFDFD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00" y="2427800"/>
                <a:ext cx="108125" cy="16225"/>
              </a:xfrm>
              <a:custGeom>
                <a:avLst/>
                <a:gdLst>
                  <a:gd name="T0" fmla="*/ 75050 w 4325"/>
                  <a:gd name="T1" fmla="*/ 25 h 649"/>
                  <a:gd name="T2" fmla="*/ 5275 w 4325"/>
                  <a:gd name="T3" fmla="*/ 5050 h 649"/>
                  <a:gd name="T4" fmla="*/ 500 w 4325"/>
                  <a:gd name="T5" fmla="*/ 11350 h 649"/>
                  <a:gd name="T6" fmla="*/ 6000 w 4325"/>
                  <a:gd name="T7" fmla="*/ 16200 h 649"/>
                  <a:gd name="T8" fmla="*/ 6825 w 4325"/>
                  <a:gd name="T9" fmla="*/ 16125 h 649"/>
                  <a:gd name="T10" fmla="*/ 74325 w 4325"/>
                  <a:gd name="T11" fmla="*/ 11250 h 649"/>
                  <a:gd name="T12" fmla="*/ 102025 w 4325"/>
                  <a:gd name="T13" fmla="*/ 12075 h 649"/>
                  <a:gd name="T14" fmla="*/ 102400 w 4325"/>
                  <a:gd name="T15" fmla="*/ 12075 h 649"/>
                  <a:gd name="T16" fmla="*/ 107925 w 4325"/>
                  <a:gd name="T17" fmla="*/ 6800 h 649"/>
                  <a:gd name="T18" fmla="*/ 102650 w 4325"/>
                  <a:gd name="T19" fmla="*/ 800 h 649"/>
                  <a:gd name="T20" fmla="*/ 75050 w 4325"/>
                  <a:gd name="T21" fmla="*/ 25 h 6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5" h="649" extrusionOk="0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79" name="Google Shape;1447;p44">
                <a:extLst>
                  <a:ext uri="{FF2B5EF4-FFF2-40B4-BE49-F238E27FC236}">
                    <a16:creationId xmlns:a16="http://schemas.microsoft.com/office/drawing/2014/main" id="{F642C4B4-C9B3-4831-98D3-C382C06A1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425" y="2438825"/>
                <a:ext cx="404725" cy="778675"/>
              </a:xfrm>
              <a:custGeom>
                <a:avLst/>
                <a:gdLst>
                  <a:gd name="T0" fmla="*/ 398525 w 16189"/>
                  <a:gd name="T1" fmla="*/ 0 h 31147"/>
                  <a:gd name="T2" fmla="*/ 397350 w 16189"/>
                  <a:gd name="T3" fmla="*/ 125 h 31147"/>
                  <a:gd name="T4" fmla="*/ 279825 w 16189"/>
                  <a:gd name="T5" fmla="*/ 42400 h 31147"/>
                  <a:gd name="T6" fmla="*/ 39725 w 16189"/>
                  <a:gd name="T7" fmla="*/ 324775 h 31147"/>
                  <a:gd name="T8" fmla="*/ 69575 w 16189"/>
                  <a:gd name="T9" fmla="*/ 694200 h 31147"/>
                  <a:gd name="T10" fmla="*/ 122925 w 16189"/>
                  <a:gd name="T11" fmla="*/ 776600 h 31147"/>
                  <a:gd name="T12" fmla="*/ 127250 w 16189"/>
                  <a:gd name="T13" fmla="*/ 778650 h 31147"/>
                  <a:gd name="T14" fmla="*/ 130775 w 16189"/>
                  <a:gd name="T15" fmla="*/ 777425 h 31147"/>
                  <a:gd name="T16" fmla="*/ 131600 w 16189"/>
                  <a:gd name="T17" fmla="*/ 769550 h 31147"/>
                  <a:gd name="T18" fmla="*/ 79600 w 16189"/>
                  <a:gd name="T19" fmla="*/ 689050 h 31147"/>
                  <a:gd name="T20" fmla="*/ 50350 w 16189"/>
                  <a:gd name="T21" fmla="*/ 328200 h 31147"/>
                  <a:gd name="T22" fmla="*/ 284875 w 16189"/>
                  <a:gd name="T23" fmla="*/ 52325 h 31147"/>
                  <a:gd name="T24" fmla="*/ 399750 w 16189"/>
                  <a:gd name="T25" fmla="*/ 11075 h 31147"/>
                  <a:gd name="T26" fmla="*/ 403950 w 16189"/>
                  <a:gd name="T27" fmla="*/ 4475 h 31147"/>
                  <a:gd name="T28" fmla="*/ 398525 w 16189"/>
                  <a:gd name="T29" fmla="*/ 0 h 31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89" h="31147" extrusionOk="0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0" name="Google Shape;1448;p44">
                <a:extLst>
                  <a:ext uri="{FF2B5EF4-FFF2-40B4-BE49-F238E27FC236}">
                    <a16:creationId xmlns:a16="http://schemas.microsoft.com/office/drawing/2014/main" id="{E93F68E2-8FBC-458B-AD74-17E3C0C1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4310325"/>
                <a:ext cx="1053925" cy="1053925"/>
              </a:xfrm>
              <a:custGeom>
                <a:avLst/>
                <a:gdLst>
                  <a:gd name="T0" fmla="*/ 526950 w 42157"/>
                  <a:gd name="T1" fmla="*/ 25 h 42157"/>
                  <a:gd name="T2" fmla="*/ 0 w 42157"/>
                  <a:gd name="T3" fmla="*/ 526975 h 42157"/>
                  <a:gd name="T4" fmla="*/ 526950 w 42157"/>
                  <a:gd name="T5" fmla="*/ 1053925 h 42157"/>
                  <a:gd name="T6" fmla="*/ 1053900 w 42157"/>
                  <a:gd name="T7" fmla="*/ 526975 h 42157"/>
                  <a:gd name="T8" fmla="*/ 526950 w 42157"/>
                  <a:gd name="T9" fmla="*/ 25 h 42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7" extrusionOk="0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1" name="Google Shape;1449;p44">
                <a:extLst>
                  <a:ext uri="{FF2B5EF4-FFF2-40B4-BE49-F238E27FC236}">
                    <a16:creationId xmlns:a16="http://schemas.microsoft.com/office/drawing/2014/main" id="{70810729-B013-4320-A69D-7D4110927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4302875"/>
                <a:ext cx="1068825" cy="1068825"/>
              </a:xfrm>
              <a:custGeom>
                <a:avLst/>
                <a:gdLst>
                  <a:gd name="T0" fmla="*/ 534400 w 42753"/>
                  <a:gd name="T1" fmla="*/ 15000 h 42753"/>
                  <a:gd name="T2" fmla="*/ 1053925 w 42753"/>
                  <a:gd name="T3" fmla="*/ 534425 h 42753"/>
                  <a:gd name="T4" fmla="*/ 534400 w 42753"/>
                  <a:gd name="T5" fmla="*/ 1053925 h 42753"/>
                  <a:gd name="T6" fmla="*/ 15025 w 42753"/>
                  <a:gd name="T7" fmla="*/ 534425 h 42753"/>
                  <a:gd name="T8" fmla="*/ 534400 w 42753"/>
                  <a:gd name="T9" fmla="*/ 15000 h 42753"/>
                  <a:gd name="T10" fmla="*/ 534400 w 42753"/>
                  <a:gd name="T11" fmla="*/ 25 h 42753"/>
                  <a:gd name="T12" fmla="*/ 0 w 42753"/>
                  <a:gd name="T13" fmla="*/ 534425 h 42753"/>
                  <a:gd name="T14" fmla="*/ 534400 w 42753"/>
                  <a:gd name="T15" fmla="*/ 1068825 h 42753"/>
                  <a:gd name="T16" fmla="*/ 1068800 w 42753"/>
                  <a:gd name="T17" fmla="*/ 534425 h 42753"/>
                  <a:gd name="T18" fmla="*/ 534400 w 42753"/>
                  <a:gd name="T19" fmla="*/ 25 h 427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3" extrusionOk="0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2" name="Google Shape;1450;p44">
                <a:extLst>
                  <a:ext uri="{FF2B5EF4-FFF2-40B4-BE49-F238E27FC236}">
                    <a16:creationId xmlns:a16="http://schemas.microsoft.com/office/drawing/2014/main" id="{9293ACC1-0C09-44CB-8EE6-11B26CFAA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00" y="4362725"/>
                <a:ext cx="164250" cy="70850"/>
              </a:xfrm>
              <a:custGeom>
                <a:avLst/>
                <a:gdLst>
                  <a:gd name="T0" fmla="*/ 158125 w 6570"/>
                  <a:gd name="T1" fmla="*/ 25 h 2834"/>
                  <a:gd name="T2" fmla="*/ 157025 w 6570"/>
                  <a:gd name="T3" fmla="*/ 125 h 2834"/>
                  <a:gd name="T4" fmla="*/ 3500 w 6570"/>
                  <a:gd name="T5" fmla="*/ 60475 h 2834"/>
                  <a:gd name="T6" fmla="*/ 1550 w 6570"/>
                  <a:gd name="T7" fmla="*/ 68150 h 2834"/>
                  <a:gd name="T8" fmla="*/ 6400 w 6570"/>
                  <a:gd name="T9" fmla="*/ 70825 h 2834"/>
                  <a:gd name="T10" fmla="*/ 9300 w 6570"/>
                  <a:gd name="T11" fmla="*/ 70000 h 2834"/>
                  <a:gd name="T12" fmla="*/ 159275 w 6570"/>
                  <a:gd name="T13" fmla="*/ 11200 h 2834"/>
                  <a:gd name="T14" fmla="*/ 163600 w 6570"/>
                  <a:gd name="T15" fmla="*/ 4575 h 2834"/>
                  <a:gd name="T16" fmla="*/ 158125 w 6570"/>
                  <a:gd name="T17" fmla="*/ 25 h 28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0" h="2834" extrusionOk="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3" name="Google Shape;1451;p44">
                <a:extLst>
                  <a:ext uri="{FF2B5EF4-FFF2-40B4-BE49-F238E27FC236}">
                    <a16:creationId xmlns:a16="http://schemas.microsoft.com/office/drawing/2014/main" id="{5DCFC7B0-C38C-4316-B6C4-C7544CAA6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00" y="4442175"/>
                <a:ext cx="212450" cy="443075"/>
              </a:xfrm>
              <a:custGeom>
                <a:avLst/>
                <a:gdLst>
                  <a:gd name="T0" fmla="*/ 206075 w 8498"/>
                  <a:gd name="T1" fmla="*/ 25 h 17723"/>
                  <a:gd name="T2" fmla="*/ 202825 w 8498"/>
                  <a:gd name="T3" fmla="*/ 1100 h 17723"/>
                  <a:gd name="T4" fmla="*/ 25 w 8498"/>
                  <a:gd name="T5" fmla="*/ 395125 h 17723"/>
                  <a:gd name="T6" fmla="*/ 1875 w 8498"/>
                  <a:gd name="T7" fmla="*/ 438000 h 17723"/>
                  <a:gd name="T8" fmla="*/ 7450 w 8498"/>
                  <a:gd name="T9" fmla="*/ 443075 h 17723"/>
                  <a:gd name="T10" fmla="*/ 7975 w 8498"/>
                  <a:gd name="T11" fmla="*/ 443075 h 17723"/>
                  <a:gd name="T12" fmla="*/ 13050 w 8498"/>
                  <a:gd name="T13" fmla="*/ 436975 h 17723"/>
                  <a:gd name="T14" fmla="*/ 11175 w 8498"/>
                  <a:gd name="T15" fmla="*/ 395125 h 17723"/>
                  <a:gd name="T16" fmla="*/ 209350 w 8498"/>
                  <a:gd name="T17" fmla="*/ 10175 h 17723"/>
                  <a:gd name="T18" fmla="*/ 210575 w 8498"/>
                  <a:gd name="T19" fmla="*/ 2350 h 17723"/>
                  <a:gd name="T20" fmla="*/ 206075 w 8498"/>
                  <a:gd name="T21" fmla="*/ 25 h 177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3" extrusionOk="0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4" name="Google Shape;1452;p44">
                <a:extLst>
                  <a:ext uri="{FF2B5EF4-FFF2-40B4-BE49-F238E27FC236}">
                    <a16:creationId xmlns:a16="http://schemas.microsoft.com/office/drawing/2014/main" id="{B47187C1-ACE6-4D9D-8EC0-77E74C78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325" y="4996125"/>
                <a:ext cx="827550" cy="325450"/>
              </a:xfrm>
              <a:custGeom>
                <a:avLst/>
                <a:gdLst>
                  <a:gd name="T0" fmla="*/ 6300 w 33102"/>
                  <a:gd name="T1" fmla="*/ 25 h 13018"/>
                  <a:gd name="T2" fmla="*/ 4375 w 33102"/>
                  <a:gd name="T3" fmla="*/ 350 h 13018"/>
                  <a:gd name="T4" fmla="*/ 1075 w 33102"/>
                  <a:gd name="T5" fmla="*/ 7575 h 13018"/>
                  <a:gd name="T6" fmla="*/ 455950 w 33102"/>
                  <a:gd name="T7" fmla="*/ 325425 h 13018"/>
                  <a:gd name="T8" fmla="*/ 825475 w 33102"/>
                  <a:gd name="T9" fmla="*/ 154150 h 13018"/>
                  <a:gd name="T10" fmla="*/ 824875 w 33102"/>
                  <a:gd name="T11" fmla="*/ 146200 h 13018"/>
                  <a:gd name="T12" fmla="*/ 821275 w 33102"/>
                  <a:gd name="T13" fmla="*/ 144900 h 13018"/>
                  <a:gd name="T14" fmla="*/ 817000 w 33102"/>
                  <a:gd name="T15" fmla="*/ 146925 h 13018"/>
                  <a:gd name="T16" fmla="*/ 455950 w 33102"/>
                  <a:gd name="T17" fmla="*/ 314275 h 13018"/>
                  <a:gd name="T18" fmla="*/ 11600 w 33102"/>
                  <a:gd name="T19" fmla="*/ 3650 h 13018"/>
                  <a:gd name="T20" fmla="*/ 6300 w 33102"/>
                  <a:gd name="T21" fmla="*/ 25 h 13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8" extrusionOk="0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5" name="Google Shape;1453;p44">
                <a:extLst>
                  <a:ext uri="{FF2B5EF4-FFF2-40B4-BE49-F238E27FC236}">
                    <a16:creationId xmlns:a16="http://schemas.microsoft.com/office/drawing/2014/main" id="{4EE33420-0D2D-4E86-8180-47528866A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675" y="4986525"/>
                <a:ext cx="52975" cy="98750"/>
              </a:xfrm>
              <a:custGeom>
                <a:avLst/>
                <a:gdLst>
                  <a:gd name="T0" fmla="*/ 46625 w 2119"/>
                  <a:gd name="T1" fmla="*/ 0 h 3950"/>
                  <a:gd name="T2" fmla="*/ 41375 w 2119"/>
                  <a:gd name="T3" fmla="*/ 3750 h 3950"/>
                  <a:gd name="T4" fmla="*/ 1575 w 2119"/>
                  <a:gd name="T5" fmla="*/ 90350 h 3950"/>
                  <a:gd name="T6" fmla="*/ 3550 w 2119"/>
                  <a:gd name="T7" fmla="*/ 98025 h 3950"/>
                  <a:gd name="T8" fmla="*/ 6450 w 2119"/>
                  <a:gd name="T9" fmla="*/ 98750 h 3950"/>
                  <a:gd name="T10" fmla="*/ 11300 w 2119"/>
                  <a:gd name="T11" fmla="*/ 95950 h 3950"/>
                  <a:gd name="T12" fmla="*/ 51925 w 2119"/>
                  <a:gd name="T13" fmla="*/ 7350 h 3950"/>
                  <a:gd name="T14" fmla="*/ 48525 w 2119"/>
                  <a:gd name="T15" fmla="*/ 325 h 3950"/>
                  <a:gd name="T16" fmla="*/ 46625 w 2119"/>
                  <a:gd name="T17" fmla="*/ 0 h 39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0" extrusionOk="0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6" name="Google Shape;1454;p44">
                <a:extLst>
                  <a:ext uri="{FF2B5EF4-FFF2-40B4-BE49-F238E27FC236}">
                    <a16:creationId xmlns:a16="http://schemas.microsoft.com/office/drawing/2014/main" id="{6D7FFC2F-8978-477C-A919-966C44CA9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650" y="4353025"/>
                <a:ext cx="586900" cy="612325"/>
              </a:xfrm>
              <a:custGeom>
                <a:avLst/>
                <a:gdLst>
                  <a:gd name="T0" fmla="*/ 102625 w 23476"/>
                  <a:gd name="T1" fmla="*/ 0 h 24493"/>
                  <a:gd name="T2" fmla="*/ 5075 w 23476"/>
                  <a:gd name="T3" fmla="*/ 9825 h 24493"/>
                  <a:gd name="T4" fmla="*/ 725 w 23476"/>
                  <a:gd name="T5" fmla="*/ 16450 h 24493"/>
                  <a:gd name="T6" fmla="*/ 6150 w 23476"/>
                  <a:gd name="T7" fmla="*/ 21000 h 24493"/>
                  <a:gd name="T8" fmla="*/ 7325 w 23476"/>
                  <a:gd name="T9" fmla="*/ 20900 h 24493"/>
                  <a:gd name="T10" fmla="*/ 102625 w 23476"/>
                  <a:gd name="T11" fmla="*/ 11275 h 24493"/>
                  <a:gd name="T12" fmla="*/ 575725 w 23476"/>
                  <a:gd name="T13" fmla="*/ 484275 h 24493"/>
                  <a:gd name="T14" fmla="*/ 560025 w 23476"/>
                  <a:gd name="T15" fmla="*/ 605300 h 24493"/>
                  <a:gd name="T16" fmla="*/ 564050 w 23476"/>
                  <a:gd name="T17" fmla="*/ 612125 h 24493"/>
                  <a:gd name="T18" fmla="*/ 565475 w 23476"/>
                  <a:gd name="T19" fmla="*/ 612325 h 24493"/>
                  <a:gd name="T20" fmla="*/ 570875 w 23476"/>
                  <a:gd name="T21" fmla="*/ 608100 h 24493"/>
                  <a:gd name="T22" fmla="*/ 586900 w 23476"/>
                  <a:gd name="T23" fmla="*/ 484275 h 24493"/>
                  <a:gd name="T24" fmla="*/ 102625 w 23476"/>
                  <a:gd name="T25" fmla="*/ 0 h 244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6" h="24493" extrusionOk="0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7" name="Google Shape;1455;p44">
                <a:extLst>
                  <a:ext uri="{FF2B5EF4-FFF2-40B4-BE49-F238E27FC236}">
                    <a16:creationId xmlns:a16="http://schemas.microsoft.com/office/drawing/2014/main" id="{F6373C43-4BD2-4929-8921-DBC2E040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425" y="2385275"/>
                <a:ext cx="1053950" cy="1053825"/>
              </a:xfrm>
              <a:custGeom>
                <a:avLst/>
                <a:gdLst>
                  <a:gd name="T0" fmla="*/ 526975 w 42158"/>
                  <a:gd name="T1" fmla="*/ 25 h 42153"/>
                  <a:gd name="T2" fmla="*/ 25 w 42158"/>
                  <a:gd name="T3" fmla="*/ 526875 h 42153"/>
                  <a:gd name="T4" fmla="*/ 526975 w 42158"/>
                  <a:gd name="T5" fmla="*/ 1053800 h 42153"/>
                  <a:gd name="T6" fmla="*/ 1053925 w 42158"/>
                  <a:gd name="T7" fmla="*/ 526875 h 42153"/>
                  <a:gd name="T8" fmla="*/ 526975 w 42158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8" h="42153" extrusionOk="0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8" name="Google Shape;1456;p44">
                <a:extLst>
                  <a:ext uri="{FF2B5EF4-FFF2-40B4-BE49-F238E27FC236}">
                    <a16:creationId xmlns:a16="http://schemas.microsoft.com/office/drawing/2014/main" id="{D8EDCB9F-F25B-4A6E-9338-9E5B12C13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975" y="2377750"/>
                <a:ext cx="1068825" cy="1068900"/>
              </a:xfrm>
              <a:custGeom>
                <a:avLst/>
                <a:gdLst>
                  <a:gd name="T0" fmla="*/ 534425 w 42753"/>
                  <a:gd name="T1" fmla="*/ 14975 h 42756"/>
                  <a:gd name="T2" fmla="*/ 1053800 w 42753"/>
                  <a:gd name="T3" fmla="*/ 534400 h 42756"/>
                  <a:gd name="T4" fmla="*/ 534425 w 42753"/>
                  <a:gd name="T5" fmla="*/ 1053900 h 42756"/>
                  <a:gd name="T6" fmla="*/ 14900 w 42753"/>
                  <a:gd name="T7" fmla="*/ 534400 h 42756"/>
                  <a:gd name="T8" fmla="*/ 534425 w 42753"/>
                  <a:gd name="T9" fmla="*/ 14975 h 42756"/>
                  <a:gd name="T10" fmla="*/ 534425 w 42753"/>
                  <a:gd name="T11" fmla="*/ 0 h 42756"/>
                  <a:gd name="T12" fmla="*/ 25 w 42753"/>
                  <a:gd name="T13" fmla="*/ 534400 h 42756"/>
                  <a:gd name="T14" fmla="*/ 534425 w 42753"/>
                  <a:gd name="T15" fmla="*/ 1068900 h 42756"/>
                  <a:gd name="T16" fmla="*/ 1068825 w 42753"/>
                  <a:gd name="T17" fmla="*/ 534400 h 42756"/>
                  <a:gd name="T18" fmla="*/ 534425 w 42753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6" extrusionOk="0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89" name="Google Shape;1457;p44">
                <a:extLst>
                  <a:ext uri="{FF2B5EF4-FFF2-40B4-BE49-F238E27FC236}">
                    <a16:creationId xmlns:a16="http://schemas.microsoft.com/office/drawing/2014/main" id="{F6956641-979A-4735-8A9A-DF91D56B6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775" y="2437650"/>
                <a:ext cx="164275" cy="70775"/>
              </a:xfrm>
              <a:custGeom>
                <a:avLst/>
                <a:gdLst>
                  <a:gd name="T0" fmla="*/ 158250 w 6571"/>
                  <a:gd name="T1" fmla="*/ 25 h 2831"/>
                  <a:gd name="T2" fmla="*/ 157050 w 6571"/>
                  <a:gd name="T3" fmla="*/ 150 h 2831"/>
                  <a:gd name="T4" fmla="*/ 3550 w 6571"/>
                  <a:gd name="T5" fmla="*/ 60425 h 2831"/>
                  <a:gd name="T6" fmla="*/ 1600 w 6571"/>
                  <a:gd name="T7" fmla="*/ 68050 h 2831"/>
                  <a:gd name="T8" fmla="*/ 6450 w 6571"/>
                  <a:gd name="T9" fmla="*/ 70750 h 2831"/>
                  <a:gd name="T10" fmla="*/ 9325 w 6571"/>
                  <a:gd name="T11" fmla="*/ 69925 h 2831"/>
                  <a:gd name="T12" fmla="*/ 159300 w 6571"/>
                  <a:gd name="T13" fmla="*/ 11125 h 2831"/>
                  <a:gd name="T14" fmla="*/ 163650 w 6571"/>
                  <a:gd name="T15" fmla="*/ 4500 h 2831"/>
                  <a:gd name="T16" fmla="*/ 158250 w 6571"/>
                  <a:gd name="T17" fmla="*/ 25 h 28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1" h="2831" extrusionOk="0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90" name="Google Shape;1458;p44">
                <a:extLst>
                  <a:ext uri="{FF2B5EF4-FFF2-40B4-BE49-F238E27FC236}">
                    <a16:creationId xmlns:a16="http://schemas.microsoft.com/office/drawing/2014/main" id="{8BA9E361-2CB5-46C6-8CC5-7E86CE0EE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25" y="2517075"/>
                <a:ext cx="212450" cy="443150"/>
              </a:xfrm>
              <a:custGeom>
                <a:avLst/>
                <a:gdLst>
                  <a:gd name="T0" fmla="*/ 206050 w 8498"/>
                  <a:gd name="T1" fmla="*/ 0 h 17726"/>
                  <a:gd name="T2" fmla="*/ 202800 w 8498"/>
                  <a:gd name="T3" fmla="*/ 1025 h 17726"/>
                  <a:gd name="T4" fmla="*/ 0 w 8498"/>
                  <a:gd name="T5" fmla="*/ 395075 h 17726"/>
                  <a:gd name="T6" fmla="*/ 1875 w 8498"/>
                  <a:gd name="T7" fmla="*/ 437975 h 17726"/>
                  <a:gd name="T8" fmla="*/ 7450 w 8498"/>
                  <a:gd name="T9" fmla="*/ 443125 h 17726"/>
                  <a:gd name="T10" fmla="*/ 7975 w 8498"/>
                  <a:gd name="T11" fmla="*/ 443025 h 17726"/>
                  <a:gd name="T12" fmla="*/ 13025 w 8498"/>
                  <a:gd name="T13" fmla="*/ 437025 h 17726"/>
                  <a:gd name="T14" fmla="*/ 11175 w 8498"/>
                  <a:gd name="T15" fmla="*/ 395075 h 17726"/>
                  <a:gd name="T16" fmla="*/ 209325 w 8498"/>
                  <a:gd name="T17" fmla="*/ 10150 h 17726"/>
                  <a:gd name="T18" fmla="*/ 210575 w 8498"/>
                  <a:gd name="T19" fmla="*/ 2275 h 17726"/>
                  <a:gd name="T20" fmla="*/ 206050 w 8498"/>
                  <a:gd name="T21" fmla="*/ 0 h 177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91" name="Google Shape;1459;p44">
                <a:extLst>
                  <a:ext uri="{FF2B5EF4-FFF2-40B4-BE49-F238E27FC236}">
                    <a16:creationId xmlns:a16="http://schemas.microsoft.com/office/drawing/2014/main" id="{DEED60CD-2B25-46B4-989C-2F7E6FE10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450" y="3071000"/>
                <a:ext cx="827550" cy="325425"/>
              </a:xfrm>
              <a:custGeom>
                <a:avLst/>
                <a:gdLst>
                  <a:gd name="T0" fmla="*/ 6175 w 33102"/>
                  <a:gd name="T1" fmla="*/ 0 h 13017"/>
                  <a:gd name="T2" fmla="*/ 4350 w 33102"/>
                  <a:gd name="T3" fmla="*/ 325 h 13017"/>
                  <a:gd name="T4" fmla="*/ 1025 w 33102"/>
                  <a:gd name="T5" fmla="*/ 7550 h 13017"/>
                  <a:gd name="T6" fmla="*/ 455950 w 33102"/>
                  <a:gd name="T7" fmla="*/ 325425 h 13017"/>
                  <a:gd name="T8" fmla="*/ 825475 w 33102"/>
                  <a:gd name="T9" fmla="*/ 154125 h 13017"/>
                  <a:gd name="T10" fmla="*/ 824850 w 33102"/>
                  <a:gd name="T11" fmla="*/ 146275 h 13017"/>
                  <a:gd name="T12" fmla="*/ 821225 w 33102"/>
                  <a:gd name="T13" fmla="*/ 144900 h 13017"/>
                  <a:gd name="T14" fmla="*/ 817000 w 33102"/>
                  <a:gd name="T15" fmla="*/ 146900 h 13017"/>
                  <a:gd name="T16" fmla="*/ 455950 w 33102"/>
                  <a:gd name="T17" fmla="*/ 314250 h 13017"/>
                  <a:gd name="T18" fmla="*/ 11575 w 33102"/>
                  <a:gd name="T19" fmla="*/ 3725 h 13017"/>
                  <a:gd name="T20" fmla="*/ 6175 w 33102"/>
                  <a:gd name="T21" fmla="*/ 0 h 130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7" extrusionOk="0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92" name="Google Shape;1460;p44">
                <a:extLst>
                  <a:ext uri="{FF2B5EF4-FFF2-40B4-BE49-F238E27FC236}">
                    <a16:creationId xmlns:a16="http://schemas.microsoft.com/office/drawing/2014/main" id="{84F7B608-49B8-4009-B034-615D166B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800" y="3061375"/>
                <a:ext cx="52975" cy="98850"/>
              </a:xfrm>
              <a:custGeom>
                <a:avLst/>
                <a:gdLst>
                  <a:gd name="T0" fmla="*/ 46600 w 2119"/>
                  <a:gd name="T1" fmla="*/ 25 h 3954"/>
                  <a:gd name="T2" fmla="*/ 41375 w 2119"/>
                  <a:gd name="T3" fmla="*/ 3850 h 3954"/>
                  <a:gd name="T4" fmla="*/ 1575 w 2119"/>
                  <a:gd name="T5" fmla="*/ 90375 h 3954"/>
                  <a:gd name="T6" fmla="*/ 3525 w 2119"/>
                  <a:gd name="T7" fmla="*/ 98000 h 3954"/>
                  <a:gd name="T8" fmla="*/ 6450 w 2119"/>
                  <a:gd name="T9" fmla="*/ 98850 h 3954"/>
                  <a:gd name="T10" fmla="*/ 11275 w 2119"/>
                  <a:gd name="T11" fmla="*/ 96050 h 3954"/>
                  <a:gd name="T12" fmla="*/ 51900 w 2119"/>
                  <a:gd name="T13" fmla="*/ 7450 h 3954"/>
                  <a:gd name="T14" fmla="*/ 48475 w 2119"/>
                  <a:gd name="T15" fmla="*/ 350 h 3954"/>
                  <a:gd name="T16" fmla="*/ 46600 w 2119"/>
                  <a:gd name="T17" fmla="*/ 25 h 39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4" extrusionOk="0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593" name="Google Shape;1461;p44">
                <a:extLst>
                  <a:ext uri="{FF2B5EF4-FFF2-40B4-BE49-F238E27FC236}">
                    <a16:creationId xmlns:a16="http://schemas.microsoft.com/office/drawing/2014/main" id="{A49A4DFD-04A8-49AC-9510-7636E0E1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725" y="2427875"/>
                <a:ext cx="586950" cy="612350"/>
              </a:xfrm>
              <a:custGeom>
                <a:avLst/>
                <a:gdLst>
                  <a:gd name="T0" fmla="*/ 102675 w 23478"/>
                  <a:gd name="T1" fmla="*/ 25 h 24494"/>
                  <a:gd name="T2" fmla="*/ 5100 w 23478"/>
                  <a:gd name="T3" fmla="*/ 9925 h 24494"/>
                  <a:gd name="T4" fmla="*/ 775 w 23478"/>
                  <a:gd name="T5" fmla="*/ 16550 h 24494"/>
                  <a:gd name="T6" fmla="*/ 6200 w 23478"/>
                  <a:gd name="T7" fmla="*/ 21025 h 24494"/>
                  <a:gd name="T8" fmla="*/ 7350 w 23478"/>
                  <a:gd name="T9" fmla="*/ 20900 h 24494"/>
                  <a:gd name="T10" fmla="*/ 102675 w 23478"/>
                  <a:gd name="T11" fmla="*/ 11275 h 24494"/>
                  <a:gd name="T12" fmla="*/ 575675 w 23478"/>
                  <a:gd name="T13" fmla="*/ 484275 h 24494"/>
                  <a:gd name="T14" fmla="*/ 560050 w 23478"/>
                  <a:gd name="T15" fmla="*/ 605300 h 24494"/>
                  <a:gd name="T16" fmla="*/ 564075 w 23478"/>
                  <a:gd name="T17" fmla="*/ 612125 h 24494"/>
                  <a:gd name="T18" fmla="*/ 565525 w 23478"/>
                  <a:gd name="T19" fmla="*/ 612325 h 24494"/>
                  <a:gd name="T20" fmla="*/ 570900 w 23478"/>
                  <a:gd name="T21" fmla="*/ 608225 h 24494"/>
                  <a:gd name="T22" fmla="*/ 586925 w 23478"/>
                  <a:gd name="T23" fmla="*/ 484275 h 24494"/>
                  <a:gd name="T24" fmla="*/ 102675 w 23478"/>
                  <a:gd name="T25" fmla="*/ 25 h 244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8" h="24494" extrusionOk="0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7416" name="Google Shape;1462;p44">
              <a:extLst>
                <a:ext uri="{FF2B5EF4-FFF2-40B4-BE49-F238E27FC236}">
                  <a16:creationId xmlns:a16="http://schemas.microsoft.com/office/drawing/2014/main" id="{E9B390E6-C893-4ED7-AAFA-BE7276B74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2732" y="3687036"/>
              <a:ext cx="272964" cy="263837"/>
              <a:chOff x="1190625" y="325375"/>
              <a:chExt cx="5219200" cy="5044675"/>
            </a:xfrm>
          </p:grpSpPr>
          <p:sp>
            <p:nvSpPr>
              <p:cNvPr id="17446" name="Google Shape;1463;p44">
                <a:extLst>
                  <a:ext uri="{FF2B5EF4-FFF2-40B4-BE49-F238E27FC236}">
                    <a16:creationId xmlns:a16="http://schemas.microsoft.com/office/drawing/2014/main" id="{1C6DD37D-B5D8-4BF0-A165-87F0B87F6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935350"/>
                <a:ext cx="5219200" cy="4434700"/>
              </a:xfrm>
              <a:custGeom>
                <a:avLst/>
                <a:gdLst>
                  <a:gd name="T0" fmla="*/ 2948825 w 208768"/>
                  <a:gd name="T1" fmla="*/ 1975975 h 177388"/>
                  <a:gd name="T2" fmla="*/ 2270350 w 208768"/>
                  <a:gd name="T3" fmla="*/ 1975975 h 177388"/>
                  <a:gd name="T4" fmla="*/ 2789000 w 208768"/>
                  <a:gd name="T5" fmla="*/ 163950 h 177388"/>
                  <a:gd name="T6" fmla="*/ 1199600 w 208768"/>
                  <a:gd name="T7" fmla="*/ 2789850 h 177388"/>
                  <a:gd name="T8" fmla="*/ 1569025 w 208768"/>
                  <a:gd name="T9" fmla="*/ 1209400 h 177388"/>
                  <a:gd name="T10" fmla="*/ 4353125 w 208768"/>
                  <a:gd name="T11" fmla="*/ 2681375 h 177388"/>
                  <a:gd name="T12" fmla="*/ 4353125 w 208768"/>
                  <a:gd name="T13" fmla="*/ 1558450 h 177388"/>
                  <a:gd name="T14" fmla="*/ 3655875 w 208768"/>
                  <a:gd name="T15" fmla="*/ 1394525 h 177388"/>
                  <a:gd name="T16" fmla="*/ 3660775 w 208768"/>
                  <a:gd name="T17" fmla="*/ 1558450 h 177388"/>
                  <a:gd name="T18" fmla="*/ 3645275 w 208768"/>
                  <a:gd name="T19" fmla="*/ 2685450 h 177388"/>
                  <a:gd name="T20" fmla="*/ 2952925 w 208768"/>
                  <a:gd name="T21" fmla="*/ 861200 h 177388"/>
                  <a:gd name="T22" fmla="*/ 4184325 w 208768"/>
                  <a:gd name="T23" fmla="*/ 2675675 h 177388"/>
                  <a:gd name="T24" fmla="*/ 3634675 w 208768"/>
                  <a:gd name="T25" fmla="*/ 2963550 h 177388"/>
                  <a:gd name="T26" fmla="*/ 3824675 w 208768"/>
                  <a:gd name="T27" fmla="*/ 2675675 h 177388"/>
                  <a:gd name="T28" fmla="*/ 2266275 w 208768"/>
                  <a:gd name="T29" fmla="*/ 861200 h 177388"/>
                  <a:gd name="T30" fmla="*/ 1732125 w 208768"/>
                  <a:gd name="T31" fmla="*/ 2223075 h 177388"/>
                  <a:gd name="T32" fmla="*/ 1819375 w 208768"/>
                  <a:gd name="T33" fmla="*/ 1127850 h 177388"/>
                  <a:gd name="T34" fmla="*/ 959025 w 208768"/>
                  <a:gd name="T35" fmla="*/ 1127850 h 177388"/>
                  <a:gd name="T36" fmla="*/ 1046275 w 208768"/>
                  <a:gd name="T37" fmla="*/ 2719700 h 177388"/>
                  <a:gd name="T38" fmla="*/ 512125 w 208768"/>
                  <a:gd name="T39" fmla="*/ 3312575 h 177388"/>
                  <a:gd name="T40" fmla="*/ 1582875 w 208768"/>
                  <a:gd name="T41" fmla="*/ 2952950 h 177388"/>
                  <a:gd name="T42" fmla="*/ 1090325 w 208768"/>
                  <a:gd name="T43" fmla="*/ 2952950 h 177388"/>
                  <a:gd name="T44" fmla="*/ 3487075 w 208768"/>
                  <a:gd name="T45" fmla="*/ 2784125 h 177388"/>
                  <a:gd name="T46" fmla="*/ 1737825 w 208768"/>
                  <a:gd name="T47" fmla="*/ 2881175 h 177388"/>
                  <a:gd name="T48" fmla="*/ 4659750 w 208768"/>
                  <a:gd name="T49" fmla="*/ 3127450 h 177388"/>
                  <a:gd name="T50" fmla="*/ 3505825 w 208768"/>
                  <a:gd name="T51" fmla="*/ 3312575 h 177388"/>
                  <a:gd name="T52" fmla="*/ 4963100 w 208768"/>
                  <a:gd name="T53" fmla="*/ 512150 h 177388"/>
                  <a:gd name="T54" fmla="*/ 4963100 w 208768"/>
                  <a:gd name="T55" fmla="*/ 3660800 h 177388"/>
                  <a:gd name="T56" fmla="*/ 163100 w 208768"/>
                  <a:gd name="T57" fmla="*/ 605125 h 177388"/>
                  <a:gd name="T58" fmla="*/ 2266275 w 208768"/>
                  <a:gd name="T59" fmla="*/ 697275 h 177388"/>
                  <a:gd name="T60" fmla="*/ 349025 w 208768"/>
                  <a:gd name="T61" fmla="*/ 3394125 h 177388"/>
                  <a:gd name="T62" fmla="*/ 4870150 w 208768"/>
                  <a:gd name="T63" fmla="*/ 3394125 h 177388"/>
                  <a:gd name="T64" fmla="*/ 2952925 w 208768"/>
                  <a:gd name="T65" fmla="*/ 697275 h 177388"/>
                  <a:gd name="T66" fmla="*/ 3225300 w 208768"/>
                  <a:gd name="T67" fmla="*/ 3824700 h 177388"/>
                  <a:gd name="T68" fmla="*/ 1993900 w 208768"/>
                  <a:gd name="T69" fmla="*/ 3824700 h 177388"/>
                  <a:gd name="T70" fmla="*/ 2179000 w 208768"/>
                  <a:gd name="T71" fmla="*/ 81575 h 177388"/>
                  <a:gd name="T72" fmla="*/ 2266275 w 208768"/>
                  <a:gd name="T73" fmla="*/ 349050 h 177388"/>
                  <a:gd name="T74" fmla="*/ 0 w 208768"/>
                  <a:gd name="T75" fmla="*/ 3568650 h 177388"/>
                  <a:gd name="T76" fmla="*/ 1830800 w 208768"/>
                  <a:gd name="T77" fmla="*/ 4271600 h 177388"/>
                  <a:gd name="T78" fmla="*/ 1476050 w 208768"/>
                  <a:gd name="T79" fmla="*/ 4434700 h 177388"/>
                  <a:gd name="T80" fmla="*/ 3743125 w 208768"/>
                  <a:gd name="T81" fmla="*/ 4271600 h 177388"/>
                  <a:gd name="T82" fmla="*/ 4963100 w 208768"/>
                  <a:gd name="T83" fmla="*/ 3824700 h 177388"/>
                  <a:gd name="T84" fmla="*/ 4963100 w 208768"/>
                  <a:gd name="T85" fmla="*/ 349050 h 177388"/>
                  <a:gd name="T86" fmla="*/ 2958625 w 208768"/>
                  <a:gd name="T87" fmla="*/ 163950 h 177388"/>
                  <a:gd name="T88" fmla="*/ 2260550 w 208768"/>
                  <a:gd name="T89" fmla="*/ 25 h 1773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8768" h="177388" extrusionOk="0">
                    <a:moveTo>
                      <a:pt x="111560" y="6558"/>
                    </a:moveTo>
                    <a:lnTo>
                      <a:pt x="111560" y="69579"/>
                    </a:lnTo>
                    <a:cubicBezTo>
                      <a:pt x="111560" y="73689"/>
                      <a:pt x="114072" y="77408"/>
                      <a:pt x="117953" y="79039"/>
                    </a:cubicBezTo>
                    <a:cubicBezTo>
                      <a:pt x="126565" y="82660"/>
                      <a:pt x="133187" y="89412"/>
                      <a:pt x="136677" y="97632"/>
                    </a:cubicBezTo>
                    <a:lnTo>
                      <a:pt x="72090" y="97632"/>
                    </a:lnTo>
                    <a:cubicBezTo>
                      <a:pt x="75548" y="89445"/>
                      <a:pt x="82104" y="82692"/>
                      <a:pt x="90814" y="79039"/>
                    </a:cubicBezTo>
                    <a:cubicBezTo>
                      <a:pt x="94695" y="77408"/>
                      <a:pt x="97207" y="73689"/>
                      <a:pt x="97207" y="69579"/>
                    </a:cubicBezTo>
                    <a:lnTo>
                      <a:pt x="97207" y="6558"/>
                    </a:lnTo>
                    <a:lnTo>
                      <a:pt x="111560" y="6558"/>
                    </a:lnTo>
                    <a:close/>
                    <a:moveTo>
                      <a:pt x="62761" y="48376"/>
                    </a:moveTo>
                    <a:lnTo>
                      <a:pt x="62761" y="111594"/>
                    </a:lnTo>
                    <a:lnTo>
                      <a:pt x="47984" y="111594"/>
                    </a:lnTo>
                    <a:cubicBezTo>
                      <a:pt x="48245" y="110680"/>
                      <a:pt x="48375" y="109734"/>
                      <a:pt x="48375" y="108788"/>
                    </a:cubicBezTo>
                    <a:lnTo>
                      <a:pt x="48375" y="48376"/>
                    </a:lnTo>
                    <a:lnTo>
                      <a:pt x="62761" y="48376"/>
                    </a:lnTo>
                    <a:close/>
                    <a:moveTo>
                      <a:pt x="188282" y="34448"/>
                    </a:moveTo>
                    <a:lnTo>
                      <a:pt x="188282" y="116976"/>
                    </a:lnTo>
                    <a:cubicBezTo>
                      <a:pt x="184400" y="112735"/>
                      <a:pt x="179605" y="109408"/>
                      <a:pt x="174125" y="107255"/>
                    </a:cubicBezTo>
                    <a:cubicBezTo>
                      <a:pt x="173994" y="107190"/>
                      <a:pt x="173896" y="107092"/>
                      <a:pt x="173896" y="107027"/>
                    </a:cubicBezTo>
                    <a:lnTo>
                      <a:pt x="173896" y="62338"/>
                    </a:lnTo>
                    <a:lnTo>
                      <a:pt x="174125" y="62338"/>
                    </a:lnTo>
                    <a:cubicBezTo>
                      <a:pt x="175919" y="62338"/>
                      <a:pt x="177387" y="60870"/>
                      <a:pt x="177387" y="59076"/>
                    </a:cubicBezTo>
                    <a:cubicBezTo>
                      <a:pt x="177387" y="57249"/>
                      <a:pt x="175919" y="55781"/>
                      <a:pt x="174125" y="55781"/>
                    </a:cubicBezTo>
                    <a:lnTo>
                      <a:pt x="146235" y="55781"/>
                    </a:lnTo>
                    <a:cubicBezTo>
                      <a:pt x="144408" y="55781"/>
                      <a:pt x="142940" y="57249"/>
                      <a:pt x="142940" y="59076"/>
                    </a:cubicBezTo>
                    <a:cubicBezTo>
                      <a:pt x="142940" y="60870"/>
                      <a:pt x="144408" y="62338"/>
                      <a:pt x="146235" y="62338"/>
                    </a:cubicBezTo>
                    <a:lnTo>
                      <a:pt x="146431" y="62338"/>
                    </a:lnTo>
                    <a:lnTo>
                      <a:pt x="146431" y="107027"/>
                    </a:lnTo>
                    <a:cubicBezTo>
                      <a:pt x="146431" y="107092"/>
                      <a:pt x="146333" y="107190"/>
                      <a:pt x="146202" y="107255"/>
                    </a:cubicBezTo>
                    <a:cubicBezTo>
                      <a:pt x="146072" y="107320"/>
                      <a:pt x="145941" y="107353"/>
                      <a:pt x="145811" y="107418"/>
                    </a:cubicBezTo>
                    <a:cubicBezTo>
                      <a:pt x="144376" y="92250"/>
                      <a:pt x="134753" y="79006"/>
                      <a:pt x="120465" y="73004"/>
                    </a:cubicBezTo>
                    <a:cubicBezTo>
                      <a:pt x="119030" y="72417"/>
                      <a:pt x="118117" y="71047"/>
                      <a:pt x="118117" y="69579"/>
                    </a:cubicBezTo>
                    <a:lnTo>
                      <a:pt x="118117" y="34448"/>
                    </a:lnTo>
                    <a:lnTo>
                      <a:pt x="188282" y="34448"/>
                    </a:lnTo>
                    <a:close/>
                    <a:moveTo>
                      <a:pt x="167373" y="62338"/>
                    </a:moveTo>
                    <a:lnTo>
                      <a:pt x="167373" y="107027"/>
                    </a:lnTo>
                    <a:cubicBezTo>
                      <a:pt x="167373" y="109799"/>
                      <a:pt x="169069" y="112279"/>
                      <a:pt x="171744" y="113322"/>
                    </a:cubicBezTo>
                    <a:cubicBezTo>
                      <a:pt x="174973" y="114595"/>
                      <a:pt x="177909" y="116356"/>
                      <a:pt x="180518" y="118542"/>
                    </a:cubicBezTo>
                    <a:lnTo>
                      <a:pt x="145387" y="118542"/>
                    </a:lnTo>
                    <a:cubicBezTo>
                      <a:pt x="145615" y="117237"/>
                      <a:pt x="145778" y="115899"/>
                      <a:pt x="145876" y="114562"/>
                    </a:cubicBezTo>
                    <a:cubicBezTo>
                      <a:pt x="146757" y="114105"/>
                      <a:pt x="147670" y="113714"/>
                      <a:pt x="148583" y="113322"/>
                    </a:cubicBezTo>
                    <a:cubicBezTo>
                      <a:pt x="151258" y="112279"/>
                      <a:pt x="152987" y="109799"/>
                      <a:pt x="152987" y="107027"/>
                    </a:cubicBezTo>
                    <a:lnTo>
                      <a:pt x="152987" y="62338"/>
                    </a:lnTo>
                    <a:lnTo>
                      <a:pt x="167373" y="62338"/>
                    </a:lnTo>
                    <a:close/>
                    <a:moveTo>
                      <a:pt x="90651" y="34448"/>
                    </a:moveTo>
                    <a:lnTo>
                      <a:pt x="90651" y="69579"/>
                    </a:lnTo>
                    <a:cubicBezTo>
                      <a:pt x="90651" y="71047"/>
                      <a:pt x="89705" y="72417"/>
                      <a:pt x="88269" y="73004"/>
                    </a:cubicBezTo>
                    <a:cubicBezTo>
                      <a:pt x="80245" y="76397"/>
                      <a:pt x="73721" y="82007"/>
                      <a:pt x="69285" y="88923"/>
                    </a:cubicBezTo>
                    <a:lnTo>
                      <a:pt x="69285" y="48376"/>
                    </a:lnTo>
                    <a:lnTo>
                      <a:pt x="69513" y="48376"/>
                    </a:lnTo>
                    <a:cubicBezTo>
                      <a:pt x="71307" y="48376"/>
                      <a:pt x="72775" y="46908"/>
                      <a:pt x="72775" y="45114"/>
                    </a:cubicBezTo>
                    <a:cubicBezTo>
                      <a:pt x="72775" y="43320"/>
                      <a:pt x="71307" y="41852"/>
                      <a:pt x="69513" y="41852"/>
                    </a:cubicBezTo>
                    <a:lnTo>
                      <a:pt x="41623" y="41852"/>
                    </a:lnTo>
                    <a:cubicBezTo>
                      <a:pt x="39829" y="41852"/>
                      <a:pt x="38361" y="43320"/>
                      <a:pt x="38361" y="45114"/>
                    </a:cubicBezTo>
                    <a:cubicBezTo>
                      <a:pt x="38361" y="46908"/>
                      <a:pt x="39829" y="48376"/>
                      <a:pt x="41623" y="48376"/>
                    </a:cubicBezTo>
                    <a:lnTo>
                      <a:pt x="41851" y="48376"/>
                    </a:lnTo>
                    <a:lnTo>
                      <a:pt x="41851" y="108788"/>
                    </a:lnTo>
                    <a:cubicBezTo>
                      <a:pt x="41851" y="109669"/>
                      <a:pt x="41525" y="110517"/>
                      <a:pt x="40938" y="111202"/>
                    </a:cubicBezTo>
                    <a:lnTo>
                      <a:pt x="22671" y="132503"/>
                    </a:lnTo>
                    <a:lnTo>
                      <a:pt x="20485" y="132503"/>
                    </a:lnTo>
                    <a:lnTo>
                      <a:pt x="20485" y="34448"/>
                    </a:lnTo>
                    <a:lnTo>
                      <a:pt x="90651" y="34448"/>
                    </a:lnTo>
                    <a:close/>
                    <a:moveTo>
                      <a:pt x="63315" y="118118"/>
                    </a:moveTo>
                    <a:cubicBezTo>
                      <a:pt x="64131" y="123206"/>
                      <a:pt x="65925" y="128067"/>
                      <a:pt x="68567" y="132503"/>
                    </a:cubicBezTo>
                    <a:lnTo>
                      <a:pt x="31282" y="132503"/>
                    </a:lnTo>
                    <a:lnTo>
                      <a:pt x="43613" y="118118"/>
                    </a:lnTo>
                    <a:lnTo>
                      <a:pt x="63315" y="118118"/>
                    </a:lnTo>
                    <a:close/>
                    <a:moveTo>
                      <a:pt x="138732" y="104156"/>
                    </a:moveTo>
                    <a:cubicBezTo>
                      <a:pt x="139222" y="106505"/>
                      <a:pt x="139483" y="108919"/>
                      <a:pt x="139483" y="111365"/>
                    </a:cubicBezTo>
                    <a:cubicBezTo>
                      <a:pt x="139483" y="118998"/>
                      <a:pt x="136971" y="126436"/>
                      <a:pt x="132404" y="132503"/>
                    </a:cubicBezTo>
                    <a:lnTo>
                      <a:pt x="76428" y="132503"/>
                    </a:lnTo>
                    <a:cubicBezTo>
                      <a:pt x="72547" y="127414"/>
                      <a:pt x="70165" y="121477"/>
                      <a:pt x="69513" y="115247"/>
                    </a:cubicBezTo>
                    <a:cubicBezTo>
                      <a:pt x="69089" y="111463"/>
                      <a:pt x="69317" y="107712"/>
                      <a:pt x="70035" y="104156"/>
                    </a:cubicBezTo>
                    <a:lnTo>
                      <a:pt x="138732" y="104156"/>
                    </a:lnTo>
                    <a:close/>
                    <a:moveTo>
                      <a:pt x="186390" y="125098"/>
                    </a:moveTo>
                    <a:cubicBezTo>
                      <a:pt x="187075" y="126109"/>
                      <a:pt x="187695" y="127186"/>
                      <a:pt x="188282" y="128328"/>
                    </a:cubicBezTo>
                    <a:lnTo>
                      <a:pt x="188282" y="132503"/>
                    </a:lnTo>
                    <a:lnTo>
                      <a:pt x="140233" y="132503"/>
                    </a:lnTo>
                    <a:cubicBezTo>
                      <a:pt x="141603" y="130154"/>
                      <a:pt x="142777" y="127675"/>
                      <a:pt x="143658" y="125098"/>
                    </a:cubicBezTo>
                    <a:lnTo>
                      <a:pt x="186390" y="125098"/>
                    </a:lnTo>
                    <a:close/>
                    <a:moveTo>
                      <a:pt x="198524" y="20486"/>
                    </a:moveTo>
                    <a:cubicBezTo>
                      <a:pt x="200580" y="20486"/>
                      <a:pt x="202243" y="22150"/>
                      <a:pt x="202243" y="24205"/>
                    </a:cubicBezTo>
                    <a:lnTo>
                      <a:pt x="202243" y="142746"/>
                    </a:lnTo>
                    <a:cubicBezTo>
                      <a:pt x="202243" y="144801"/>
                      <a:pt x="200580" y="146432"/>
                      <a:pt x="198524" y="146432"/>
                    </a:cubicBezTo>
                    <a:lnTo>
                      <a:pt x="10243" y="146432"/>
                    </a:lnTo>
                    <a:cubicBezTo>
                      <a:pt x="8188" y="146432"/>
                      <a:pt x="6524" y="144801"/>
                      <a:pt x="6524" y="142746"/>
                    </a:cubicBezTo>
                    <a:lnTo>
                      <a:pt x="6524" y="24205"/>
                    </a:lnTo>
                    <a:cubicBezTo>
                      <a:pt x="6524" y="22150"/>
                      <a:pt x="8188" y="20486"/>
                      <a:pt x="10243" y="20486"/>
                    </a:cubicBezTo>
                    <a:lnTo>
                      <a:pt x="90651" y="20486"/>
                    </a:lnTo>
                    <a:lnTo>
                      <a:pt x="90651" y="27891"/>
                    </a:lnTo>
                    <a:lnTo>
                      <a:pt x="17223" y="27891"/>
                    </a:lnTo>
                    <a:cubicBezTo>
                      <a:pt x="15397" y="27891"/>
                      <a:pt x="13961" y="29359"/>
                      <a:pt x="13961" y="31153"/>
                    </a:cubicBezTo>
                    <a:lnTo>
                      <a:pt x="13961" y="135765"/>
                    </a:lnTo>
                    <a:cubicBezTo>
                      <a:pt x="13961" y="137559"/>
                      <a:pt x="15397" y="139027"/>
                      <a:pt x="17223" y="139027"/>
                    </a:cubicBezTo>
                    <a:lnTo>
                      <a:pt x="191544" y="139027"/>
                    </a:lnTo>
                    <a:cubicBezTo>
                      <a:pt x="193371" y="139027"/>
                      <a:pt x="194806" y="137559"/>
                      <a:pt x="194806" y="135765"/>
                    </a:cubicBezTo>
                    <a:lnTo>
                      <a:pt x="194806" y="31153"/>
                    </a:lnTo>
                    <a:cubicBezTo>
                      <a:pt x="194806" y="29359"/>
                      <a:pt x="193371" y="27891"/>
                      <a:pt x="191544" y="27891"/>
                    </a:cubicBezTo>
                    <a:lnTo>
                      <a:pt x="118117" y="27891"/>
                    </a:lnTo>
                    <a:lnTo>
                      <a:pt x="118117" y="20486"/>
                    </a:lnTo>
                    <a:lnTo>
                      <a:pt x="198524" y="20486"/>
                    </a:lnTo>
                    <a:close/>
                    <a:moveTo>
                      <a:pt x="129012" y="152988"/>
                    </a:moveTo>
                    <a:lnTo>
                      <a:pt x="129012" y="170864"/>
                    </a:lnTo>
                    <a:lnTo>
                      <a:pt x="79756" y="170864"/>
                    </a:lnTo>
                    <a:lnTo>
                      <a:pt x="79756" y="152988"/>
                    </a:lnTo>
                    <a:lnTo>
                      <a:pt x="129012" y="152988"/>
                    </a:lnTo>
                    <a:close/>
                    <a:moveTo>
                      <a:pt x="90422" y="1"/>
                    </a:moveTo>
                    <a:cubicBezTo>
                      <a:pt x="88628" y="1"/>
                      <a:pt x="87160" y="1469"/>
                      <a:pt x="87160" y="3263"/>
                    </a:cubicBezTo>
                    <a:cubicBezTo>
                      <a:pt x="87160" y="5090"/>
                      <a:pt x="88628" y="6558"/>
                      <a:pt x="90422" y="6558"/>
                    </a:cubicBezTo>
                    <a:lnTo>
                      <a:pt x="90651" y="6558"/>
                    </a:lnTo>
                    <a:lnTo>
                      <a:pt x="90651" y="13962"/>
                    </a:lnTo>
                    <a:lnTo>
                      <a:pt x="10243" y="13962"/>
                    </a:lnTo>
                    <a:cubicBezTo>
                      <a:pt x="4599" y="13962"/>
                      <a:pt x="0" y="18562"/>
                      <a:pt x="0" y="24205"/>
                    </a:cubicBezTo>
                    <a:lnTo>
                      <a:pt x="0" y="142746"/>
                    </a:lnTo>
                    <a:cubicBezTo>
                      <a:pt x="0" y="148389"/>
                      <a:pt x="4599" y="152988"/>
                      <a:pt x="10243" y="152988"/>
                    </a:cubicBezTo>
                    <a:lnTo>
                      <a:pt x="73232" y="152988"/>
                    </a:lnTo>
                    <a:lnTo>
                      <a:pt x="73232" y="170864"/>
                    </a:lnTo>
                    <a:lnTo>
                      <a:pt x="59042" y="170864"/>
                    </a:lnTo>
                    <a:cubicBezTo>
                      <a:pt x="57248" y="170864"/>
                      <a:pt x="55780" y="172332"/>
                      <a:pt x="55780" y="174126"/>
                    </a:cubicBezTo>
                    <a:cubicBezTo>
                      <a:pt x="55780" y="175920"/>
                      <a:pt x="57248" y="177388"/>
                      <a:pt x="59042" y="177388"/>
                    </a:cubicBezTo>
                    <a:lnTo>
                      <a:pt x="149725" y="177388"/>
                    </a:lnTo>
                    <a:cubicBezTo>
                      <a:pt x="151519" y="177388"/>
                      <a:pt x="152987" y="175920"/>
                      <a:pt x="152987" y="174126"/>
                    </a:cubicBezTo>
                    <a:cubicBezTo>
                      <a:pt x="152987" y="172332"/>
                      <a:pt x="151519" y="170864"/>
                      <a:pt x="149725" y="170864"/>
                    </a:cubicBezTo>
                    <a:lnTo>
                      <a:pt x="135536" y="170864"/>
                    </a:lnTo>
                    <a:lnTo>
                      <a:pt x="135536" y="152988"/>
                    </a:lnTo>
                    <a:lnTo>
                      <a:pt x="198524" y="152988"/>
                    </a:lnTo>
                    <a:cubicBezTo>
                      <a:pt x="204168" y="152988"/>
                      <a:pt x="208767" y="148389"/>
                      <a:pt x="208767" y="142746"/>
                    </a:cubicBezTo>
                    <a:lnTo>
                      <a:pt x="208767" y="24205"/>
                    </a:lnTo>
                    <a:cubicBezTo>
                      <a:pt x="208767" y="18562"/>
                      <a:pt x="204168" y="13962"/>
                      <a:pt x="198524" y="13962"/>
                    </a:cubicBezTo>
                    <a:lnTo>
                      <a:pt x="118117" y="13962"/>
                    </a:lnTo>
                    <a:lnTo>
                      <a:pt x="118117" y="6558"/>
                    </a:lnTo>
                    <a:lnTo>
                      <a:pt x="118345" y="6558"/>
                    </a:lnTo>
                    <a:cubicBezTo>
                      <a:pt x="120139" y="6558"/>
                      <a:pt x="121607" y="5090"/>
                      <a:pt x="121607" y="3263"/>
                    </a:cubicBezTo>
                    <a:cubicBezTo>
                      <a:pt x="121607" y="1469"/>
                      <a:pt x="120139" y="1"/>
                      <a:pt x="118345" y="1"/>
                    </a:cubicBezTo>
                    <a:lnTo>
                      <a:pt x="904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7" name="Google Shape;1464;p44">
                <a:extLst>
                  <a:ext uri="{FF2B5EF4-FFF2-40B4-BE49-F238E27FC236}">
                    <a16:creationId xmlns:a16="http://schemas.microsoft.com/office/drawing/2014/main" id="{DCC12AFE-29C6-47D4-9B21-9D7ADB6AF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175" y="3725175"/>
                <a:ext cx="163950" cy="163125"/>
              </a:xfrm>
              <a:custGeom>
                <a:avLst/>
                <a:gdLst>
                  <a:gd name="T0" fmla="*/ 81575 w 6558"/>
                  <a:gd name="T1" fmla="*/ 25 h 6525"/>
                  <a:gd name="T2" fmla="*/ 25 w 6558"/>
                  <a:gd name="T3" fmla="*/ 81575 h 6525"/>
                  <a:gd name="T4" fmla="*/ 82375 w 6558"/>
                  <a:gd name="T5" fmla="*/ 163125 h 6525"/>
                  <a:gd name="T6" fmla="*/ 163925 w 6558"/>
                  <a:gd name="T7" fmla="*/ 81575 h 6525"/>
                  <a:gd name="T8" fmla="*/ 82375 w 6558"/>
                  <a:gd name="T9" fmla="*/ 25 h 6525"/>
                  <a:gd name="T10" fmla="*/ 81575 w 6558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8" name="Google Shape;1465;p44">
                <a:extLst>
                  <a:ext uri="{FF2B5EF4-FFF2-40B4-BE49-F238E27FC236}">
                    <a16:creationId xmlns:a16="http://schemas.microsoft.com/office/drawing/2014/main" id="{BB859481-54DC-4628-97CB-406F9552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375" y="3725175"/>
                <a:ext cx="163950" cy="163125"/>
              </a:xfrm>
              <a:custGeom>
                <a:avLst/>
                <a:gdLst>
                  <a:gd name="T0" fmla="*/ 80750 w 6558"/>
                  <a:gd name="T1" fmla="*/ 25 h 6525"/>
                  <a:gd name="T2" fmla="*/ 25 w 6558"/>
                  <a:gd name="T3" fmla="*/ 81575 h 6525"/>
                  <a:gd name="T4" fmla="*/ 81575 w 6558"/>
                  <a:gd name="T5" fmla="*/ 163125 h 6525"/>
                  <a:gd name="T6" fmla="*/ 163950 w 6558"/>
                  <a:gd name="T7" fmla="*/ 81575 h 6525"/>
                  <a:gd name="T8" fmla="*/ 81575 w 6558"/>
                  <a:gd name="T9" fmla="*/ 25 h 6525"/>
                  <a:gd name="T10" fmla="*/ 80750 w 6558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lnTo>
                      <a:pt x="3230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9" name="Google Shape;1466;p44">
                <a:extLst>
                  <a:ext uri="{FF2B5EF4-FFF2-40B4-BE49-F238E27FC236}">
                    <a16:creationId xmlns:a16="http://schemas.microsoft.com/office/drawing/2014/main" id="{3F19F98F-B3C8-49B7-8E8F-832C777EF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650" y="3898875"/>
                <a:ext cx="163950" cy="163950"/>
              </a:xfrm>
              <a:custGeom>
                <a:avLst/>
                <a:gdLst>
                  <a:gd name="T0" fmla="*/ 81575 w 6558"/>
                  <a:gd name="T1" fmla="*/ 25 h 6558"/>
                  <a:gd name="T2" fmla="*/ 25 w 6558"/>
                  <a:gd name="T3" fmla="*/ 82375 h 6558"/>
                  <a:gd name="T4" fmla="*/ 82375 w 6558"/>
                  <a:gd name="T5" fmla="*/ 163925 h 6558"/>
                  <a:gd name="T6" fmla="*/ 163925 w 6558"/>
                  <a:gd name="T7" fmla="*/ 82375 h 6558"/>
                  <a:gd name="T8" fmla="*/ 82375 w 6558"/>
                  <a:gd name="T9" fmla="*/ 25 h 6558"/>
                  <a:gd name="T10" fmla="*/ 81575 w 6558"/>
                  <a:gd name="T11" fmla="*/ 25 h 6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0" name="Google Shape;1467;p44">
                <a:extLst>
                  <a:ext uri="{FF2B5EF4-FFF2-40B4-BE49-F238E27FC236}">
                    <a16:creationId xmlns:a16="http://schemas.microsoft.com/office/drawing/2014/main" id="{7217A50B-E71F-4691-A6B5-9BA1C23C4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900" y="325375"/>
                <a:ext cx="163950" cy="163125"/>
              </a:xfrm>
              <a:custGeom>
                <a:avLst/>
                <a:gdLst>
                  <a:gd name="T0" fmla="*/ 81575 w 6558"/>
                  <a:gd name="T1" fmla="*/ 0 h 6525"/>
                  <a:gd name="T2" fmla="*/ 25 w 6558"/>
                  <a:gd name="T3" fmla="*/ 81550 h 6525"/>
                  <a:gd name="T4" fmla="*/ 82400 w 6558"/>
                  <a:gd name="T5" fmla="*/ 163100 h 6525"/>
                  <a:gd name="T6" fmla="*/ 163950 w 6558"/>
                  <a:gd name="T7" fmla="*/ 81550 h 6525"/>
                  <a:gd name="T8" fmla="*/ 82400 w 6558"/>
                  <a:gd name="T9" fmla="*/ 0 h 6525"/>
                  <a:gd name="T10" fmla="*/ 81575 w 6558"/>
                  <a:gd name="T11" fmla="*/ 0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51" name="Google Shape;1468;p44">
                <a:extLst>
                  <a:ext uri="{FF2B5EF4-FFF2-40B4-BE49-F238E27FC236}">
                    <a16:creationId xmlns:a16="http://schemas.microsoft.com/office/drawing/2014/main" id="{AF42DBA2-A864-44D9-B8D2-DCACB31AE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950" y="587150"/>
                <a:ext cx="163950" cy="163125"/>
              </a:xfrm>
              <a:custGeom>
                <a:avLst/>
                <a:gdLst>
                  <a:gd name="T0" fmla="*/ 80750 w 6558"/>
                  <a:gd name="T1" fmla="*/ 0 h 6525"/>
                  <a:gd name="T2" fmla="*/ 25 w 6558"/>
                  <a:gd name="T3" fmla="*/ 81550 h 6525"/>
                  <a:gd name="T4" fmla="*/ 81575 w 6558"/>
                  <a:gd name="T5" fmla="*/ 163100 h 6525"/>
                  <a:gd name="T6" fmla="*/ 163925 w 6558"/>
                  <a:gd name="T7" fmla="*/ 81550 h 6525"/>
                  <a:gd name="T8" fmla="*/ 81575 w 6558"/>
                  <a:gd name="T9" fmla="*/ 0 h 6525"/>
                  <a:gd name="T10" fmla="*/ 80750 w 6558"/>
                  <a:gd name="T11" fmla="*/ 0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lnTo>
                      <a:pt x="323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7417" name="Google Shape;1469;p44">
              <a:extLst>
                <a:ext uri="{FF2B5EF4-FFF2-40B4-BE49-F238E27FC236}">
                  <a16:creationId xmlns:a16="http://schemas.microsoft.com/office/drawing/2014/main" id="{50F05DF0-C8DB-4F48-9FA3-B5E93AEAD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688" y="2734211"/>
              <a:ext cx="272964" cy="245584"/>
              <a:chOff x="1190625" y="499875"/>
              <a:chExt cx="5219200" cy="4695675"/>
            </a:xfrm>
          </p:grpSpPr>
          <p:sp>
            <p:nvSpPr>
              <p:cNvPr id="17442" name="Google Shape;1470;p44">
                <a:extLst>
                  <a:ext uri="{FF2B5EF4-FFF2-40B4-BE49-F238E27FC236}">
                    <a16:creationId xmlns:a16="http://schemas.microsoft.com/office/drawing/2014/main" id="{40590A5C-AF8F-4963-AF2A-34F6DFBD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499875"/>
                <a:ext cx="5219200" cy="4695675"/>
              </a:xfrm>
              <a:custGeom>
                <a:avLst/>
                <a:gdLst>
                  <a:gd name="T0" fmla="*/ 2353525 w 208768"/>
                  <a:gd name="T1" fmla="*/ 348250 h 187827"/>
                  <a:gd name="T2" fmla="*/ 2174125 w 208768"/>
                  <a:gd name="T3" fmla="*/ 163125 h 187827"/>
                  <a:gd name="T4" fmla="*/ 2353525 w 208768"/>
                  <a:gd name="T5" fmla="*/ 871800 h 187827"/>
                  <a:gd name="T6" fmla="*/ 2353525 w 208768"/>
                  <a:gd name="T7" fmla="*/ 512150 h 187827"/>
                  <a:gd name="T8" fmla="*/ 3045075 w 208768"/>
                  <a:gd name="T9" fmla="*/ 1830000 h 187827"/>
                  <a:gd name="T10" fmla="*/ 2435075 w 208768"/>
                  <a:gd name="T11" fmla="*/ 1034900 h 187827"/>
                  <a:gd name="T12" fmla="*/ 2435075 w 208768"/>
                  <a:gd name="T13" fmla="*/ 2091775 h 187827"/>
                  <a:gd name="T14" fmla="*/ 2081150 w 208768"/>
                  <a:gd name="T15" fmla="*/ 1040600 h 187827"/>
                  <a:gd name="T16" fmla="*/ 2714800 w 208768"/>
                  <a:gd name="T17" fmla="*/ 1557625 h 187827"/>
                  <a:gd name="T18" fmla="*/ 2963525 w 208768"/>
                  <a:gd name="T19" fmla="*/ 2091775 h 187827"/>
                  <a:gd name="T20" fmla="*/ 2603875 w 208768"/>
                  <a:gd name="T21" fmla="*/ 1557625 h 187827"/>
                  <a:gd name="T22" fmla="*/ 2353525 w 208768"/>
                  <a:gd name="T23" fmla="*/ 2522350 h 187827"/>
                  <a:gd name="T24" fmla="*/ 2168400 w 208768"/>
                  <a:gd name="T25" fmla="*/ 2522350 h 187827"/>
                  <a:gd name="T26" fmla="*/ 2871375 w 208768"/>
                  <a:gd name="T27" fmla="*/ 3126650 h 187827"/>
                  <a:gd name="T28" fmla="*/ 2871375 w 208768"/>
                  <a:gd name="T29" fmla="*/ 3311750 h 187827"/>
                  <a:gd name="T30" fmla="*/ 1732125 w 208768"/>
                  <a:gd name="T31" fmla="*/ 3132350 h 187827"/>
                  <a:gd name="T32" fmla="*/ 3240775 w 208768"/>
                  <a:gd name="T33" fmla="*/ 1932750 h 187827"/>
                  <a:gd name="T34" fmla="*/ 3116025 w 208768"/>
                  <a:gd name="T35" fmla="*/ 3315825 h 187827"/>
                  <a:gd name="T36" fmla="*/ 3127425 w 208768"/>
                  <a:gd name="T37" fmla="*/ 1984125 h 187827"/>
                  <a:gd name="T38" fmla="*/ 2440775 w 208768"/>
                  <a:gd name="T39" fmla="*/ 3916850 h 187827"/>
                  <a:gd name="T40" fmla="*/ 2081150 w 208768"/>
                  <a:gd name="T41" fmla="*/ 3916850 h 187827"/>
                  <a:gd name="T42" fmla="*/ 3071150 w 208768"/>
                  <a:gd name="T43" fmla="*/ 3475675 h 187827"/>
                  <a:gd name="T44" fmla="*/ 2952925 w 208768"/>
                  <a:gd name="T45" fmla="*/ 4183525 h 187827"/>
                  <a:gd name="T46" fmla="*/ 697250 w 208768"/>
                  <a:gd name="T47" fmla="*/ 1209400 h 187827"/>
                  <a:gd name="T48" fmla="*/ 163100 w 208768"/>
                  <a:gd name="T49" fmla="*/ 4352325 h 187827"/>
                  <a:gd name="T50" fmla="*/ 697250 w 208768"/>
                  <a:gd name="T51" fmla="*/ 1209400 h 187827"/>
                  <a:gd name="T52" fmla="*/ 2004500 w 208768"/>
                  <a:gd name="T53" fmla="*/ 2233675 h 187827"/>
                  <a:gd name="T54" fmla="*/ 2347825 w 208768"/>
                  <a:gd name="T55" fmla="*/ 2691175 h 187827"/>
                  <a:gd name="T56" fmla="*/ 3031200 w 208768"/>
                  <a:gd name="T57" fmla="*/ 2254875 h 187827"/>
                  <a:gd name="T58" fmla="*/ 2871375 w 208768"/>
                  <a:gd name="T59" fmla="*/ 2963550 h 187827"/>
                  <a:gd name="T60" fmla="*/ 1569025 w 208768"/>
                  <a:gd name="T61" fmla="*/ 3306875 h 187827"/>
                  <a:gd name="T62" fmla="*/ 2789000 w 208768"/>
                  <a:gd name="T63" fmla="*/ 3593925 h 187827"/>
                  <a:gd name="T64" fmla="*/ 2603875 w 208768"/>
                  <a:gd name="T65" fmla="*/ 3916850 h 187827"/>
                  <a:gd name="T66" fmla="*/ 1918050 w 208768"/>
                  <a:gd name="T67" fmla="*/ 3916850 h 187827"/>
                  <a:gd name="T68" fmla="*/ 1394500 w 208768"/>
                  <a:gd name="T69" fmla="*/ 4352325 h 187827"/>
                  <a:gd name="T70" fmla="*/ 861175 w 208768"/>
                  <a:gd name="T71" fmla="*/ 1209400 h 187827"/>
                  <a:gd name="T72" fmla="*/ 3660775 w 208768"/>
                  <a:gd name="T73" fmla="*/ 4352325 h 187827"/>
                  <a:gd name="T74" fmla="*/ 1558425 w 208768"/>
                  <a:gd name="T75" fmla="*/ 4352325 h 187827"/>
                  <a:gd name="T76" fmla="*/ 4358025 w 208768"/>
                  <a:gd name="T77" fmla="*/ 1209400 h 187827"/>
                  <a:gd name="T78" fmla="*/ 3824675 w 208768"/>
                  <a:gd name="T79" fmla="*/ 4352325 h 187827"/>
                  <a:gd name="T80" fmla="*/ 3359850 w 208768"/>
                  <a:gd name="T81" fmla="*/ 3575150 h 187827"/>
                  <a:gd name="T82" fmla="*/ 3388400 w 208768"/>
                  <a:gd name="T83" fmla="*/ 1650600 h 187827"/>
                  <a:gd name="T84" fmla="*/ 2603875 w 208768"/>
                  <a:gd name="T85" fmla="*/ 1394525 h 187827"/>
                  <a:gd name="T86" fmla="*/ 4875850 w 208768"/>
                  <a:gd name="T87" fmla="*/ 1209400 h 187827"/>
                  <a:gd name="T88" fmla="*/ 4875850 w 208768"/>
                  <a:gd name="T89" fmla="*/ 4532550 h 187827"/>
                  <a:gd name="T90" fmla="*/ 4875850 w 208768"/>
                  <a:gd name="T91" fmla="*/ 1209400 h 187827"/>
                  <a:gd name="T92" fmla="*/ 2004500 w 208768"/>
                  <a:gd name="T93" fmla="*/ 893000 h 187827"/>
                  <a:gd name="T94" fmla="*/ 343325 w 208768"/>
                  <a:gd name="T95" fmla="*/ 1045500 h 187827"/>
                  <a:gd name="T96" fmla="*/ 343325 w 208768"/>
                  <a:gd name="T97" fmla="*/ 4695650 h 187827"/>
                  <a:gd name="T98" fmla="*/ 5219175 w 208768"/>
                  <a:gd name="T99" fmla="*/ 1388825 h 187827"/>
                  <a:gd name="T100" fmla="*/ 2603875 w 208768"/>
                  <a:gd name="T101" fmla="*/ 1040600 h 187827"/>
                  <a:gd name="T102" fmla="*/ 2347825 w 208768"/>
                  <a:gd name="T103" fmla="*/ 25 h 1878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8768" h="187827" extrusionOk="0">
                    <a:moveTo>
                      <a:pt x="93913" y="6525"/>
                    </a:moveTo>
                    <a:cubicBezTo>
                      <a:pt x="94043" y="6525"/>
                      <a:pt x="94141" y="6623"/>
                      <a:pt x="94141" y="6753"/>
                    </a:cubicBezTo>
                    <a:lnTo>
                      <a:pt x="94141" y="13930"/>
                    </a:lnTo>
                    <a:lnTo>
                      <a:pt x="86736" y="13930"/>
                    </a:lnTo>
                    <a:lnTo>
                      <a:pt x="86736" y="6753"/>
                    </a:lnTo>
                    <a:cubicBezTo>
                      <a:pt x="86736" y="6623"/>
                      <a:pt x="86834" y="6525"/>
                      <a:pt x="86965" y="6525"/>
                    </a:cubicBezTo>
                    <a:lnTo>
                      <a:pt x="93913" y="6525"/>
                    </a:lnTo>
                    <a:close/>
                    <a:moveTo>
                      <a:pt x="94141" y="20486"/>
                    </a:moveTo>
                    <a:lnTo>
                      <a:pt x="94141" y="34872"/>
                    </a:lnTo>
                    <a:lnTo>
                      <a:pt x="86736" y="34872"/>
                    </a:lnTo>
                    <a:lnTo>
                      <a:pt x="86736" y="20486"/>
                    </a:lnTo>
                    <a:lnTo>
                      <a:pt x="94141" y="20486"/>
                    </a:lnTo>
                    <a:close/>
                    <a:moveTo>
                      <a:pt x="121803" y="58815"/>
                    </a:moveTo>
                    <a:cubicBezTo>
                      <a:pt x="125782" y="58815"/>
                      <a:pt x="129012" y="62044"/>
                      <a:pt x="129012" y="66024"/>
                    </a:cubicBezTo>
                    <a:cubicBezTo>
                      <a:pt x="129012" y="69971"/>
                      <a:pt x="125782" y="73200"/>
                      <a:pt x="121803" y="73200"/>
                    </a:cubicBezTo>
                    <a:cubicBezTo>
                      <a:pt x="117856" y="73200"/>
                      <a:pt x="114626" y="69971"/>
                      <a:pt x="114626" y="66024"/>
                    </a:cubicBezTo>
                    <a:cubicBezTo>
                      <a:pt x="114626" y="62044"/>
                      <a:pt x="117856" y="58815"/>
                      <a:pt x="121803" y="58815"/>
                    </a:cubicBezTo>
                    <a:close/>
                    <a:moveTo>
                      <a:pt x="97403" y="41396"/>
                    </a:moveTo>
                    <a:cubicBezTo>
                      <a:pt x="97533" y="41396"/>
                      <a:pt x="97631" y="41493"/>
                      <a:pt x="97631" y="41624"/>
                    </a:cubicBezTo>
                    <a:lnTo>
                      <a:pt x="97631" y="83443"/>
                    </a:lnTo>
                    <a:cubicBezTo>
                      <a:pt x="97631" y="83573"/>
                      <a:pt x="97533" y="83671"/>
                      <a:pt x="97403" y="83671"/>
                    </a:cubicBezTo>
                    <a:lnTo>
                      <a:pt x="83474" y="83671"/>
                    </a:lnTo>
                    <a:cubicBezTo>
                      <a:pt x="83344" y="83671"/>
                      <a:pt x="83246" y="83573"/>
                      <a:pt x="83246" y="83443"/>
                    </a:cubicBezTo>
                    <a:lnTo>
                      <a:pt x="83246" y="41624"/>
                    </a:lnTo>
                    <a:cubicBezTo>
                      <a:pt x="83246" y="41493"/>
                      <a:pt x="83344" y="41396"/>
                      <a:pt x="83474" y="41396"/>
                    </a:cubicBezTo>
                    <a:lnTo>
                      <a:pt x="97403" y="41396"/>
                    </a:lnTo>
                    <a:close/>
                    <a:moveTo>
                      <a:pt x="108592" y="62305"/>
                    </a:moveTo>
                    <a:cubicBezTo>
                      <a:pt x="108265" y="63479"/>
                      <a:pt x="108102" y="64751"/>
                      <a:pt x="108102" y="66024"/>
                    </a:cubicBezTo>
                    <a:cubicBezTo>
                      <a:pt x="108102" y="72450"/>
                      <a:pt x="112539" y="77897"/>
                      <a:pt x="118541" y="79365"/>
                    </a:cubicBezTo>
                    <a:lnTo>
                      <a:pt x="118541" y="83671"/>
                    </a:lnTo>
                    <a:lnTo>
                      <a:pt x="104155" y="83671"/>
                    </a:lnTo>
                    <a:cubicBezTo>
                      <a:pt x="104155" y="83606"/>
                      <a:pt x="104155" y="83540"/>
                      <a:pt x="104155" y="83443"/>
                    </a:cubicBezTo>
                    <a:lnTo>
                      <a:pt x="104155" y="62305"/>
                    </a:lnTo>
                    <a:lnTo>
                      <a:pt x="108592" y="62305"/>
                    </a:lnTo>
                    <a:close/>
                    <a:moveTo>
                      <a:pt x="94141" y="90195"/>
                    </a:moveTo>
                    <a:lnTo>
                      <a:pt x="94141" y="100894"/>
                    </a:lnTo>
                    <a:cubicBezTo>
                      <a:pt x="94141" y="100992"/>
                      <a:pt x="94043" y="101090"/>
                      <a:pt x="93913" y="101090"/>
                    </a:cubicBezTo>
                    <a:lnTo>
                      <a:pt x="86965" y="101090"/>
                    </a:lnTo>
                    <a:cubicBezTo>
                      <a:pt x="86834" y="101090"/>
                      <a:pt x="86736" y="100992"/>
                      <a:pt x="86736" y="100894"/>
                    </a:cubicBezTo>
                    <a:lnTo>
                      <a:pt x="86736" y="90195"/>
                    </a:lnTo>
                    <a:lnTo>
                      <a:pt x="94141" y="90195"/>
                    </a:lnTo>
                    <a:close/>
                    <a:moveTo>
                      <a:pt x="114855" y="125066"/>
                    </a:moveTo>
                    <a:cubicBezTo>
                      <a:pt x="114952" y="125066"/>
                      <a:pt x="115050" y="125163"/>
                      <a:pt x="115050" y="125294"/>
                    </a:cubicBezTo>
                    <a:lnTo>
                      <a:pt x="115050" y="132275"/>
                    </a:lnTo>
                    <a:cubicBezTo>
                      <a:pt x="115050" y="132372"/>
                      <a:pt x="114952" y="132470"/>
                      <a:pt x="114855" y="132470"/>
                    </a:cubicBezTo>
                    <a:lnTo>
                      <a:pt x="69513" y="132470"/>
                    </a:lnTo>
                    <a:cubicBezTo>
                      <a:pt x="69382" y="132470"/>
                      <a:pt x="69285" y="132372"/>
                      <a:pt x="69285" y="132275"/>
                    </a:cubicBezTo>
                    <a:lnTo>
                      <a:pt x="69285" y="125294"/>
                    </a:lnTo>
                    <a:cubicBezTo>
                      <a:pt x="69285" y="125163"/>
                      <a:pt x="69382" y="125066"/>
                      <a:pt x="69513" y="125066"/>
                    </a:cubicBezTo>
                    <a:lnTo>
                      <a:pt x="114855" y="125066"/>
                    </a:lnTo>
                    <a:close/>
                    <a:moveTo>
                      <a:pt x="129631" y="77310"/>
                    </a:moveTo>
                    <a:cubicBezTo>
                      <a:pt x="136057" y="86248"/>
                      <a:pt x="139483" y="96751"/>
                      <a:pt x="139483" y="107875"/>
                    </a:cubicBezTo>
                    <a:cubicBezTo>
                      <a:pt x="139483" y="118020"/>
                      <a:pt x="136612" y="127708"/>
                      <a:pt x="131164" y="136156"/>
                    </a:cubicBezTo>
                    <a:cubicBezTo>
                      <a:pt x="129468" y="134297"/>
                      <a:pt x="127185" y="133025"/>
                      <a:pt x="124641" y="132633"/>
                    </a:cubicBezTo>
                    <a:cubicBezTo>
                      <a:pt x="129436" y="125294"/>
                      <a:pt x="132045" y="116715"/>
                      <a:pt x="132045" y="107875"/>
                    </a:cubicBezTo>
                    <a:cubicBezTo>
                      <a:pt x="132045" y="99296"/>
                      <a:pt x="129631" y="91010"/>
                      <a:pt x="125097" y="83801"/>
                    </a:cubicBezTo>
                    <a:lnTo>
                      <a:pt x="125097" y="79365"/>
                    </a:lnTo>
                    <a:cubicBezTo>
                      <a:pt x="126728" y="78941"/>
                      <a:pt x="128261" y="78256"/>
                      <a:pt x="129631" y="77310"/>
                    </a:cubicBezTo>
                    <a:close/>
                    <a:moveTo>
                      <a:pt x="97403" y="156446"/>
                    </a:moveTo>
                    <a:cubicBezTo>
                      <a:pt x="97533" y="156446"/>
                      <a:pt x="97631" y="156544"/>
                      <a:pt x="97631" y="156674"/>
                    </a:cubicBezTo>
                    <a:lnTo>
                      <a:pt x="97631" y="167341"/>
                    </a:lnTo>
                    <a:lnTo>
                      <a:pt x="83246" y="167341"/>
                    </a:lnTo>
                    <a:lnTo>
                      <a:pt x="83246" y="156674"/>
                    </a:lnTo>
                    <a:cubicBezTo>
                      <a:pt x="83246" y="156544"/>
                      <a:pt x="83344" y="156446"/>
                      <a:pt x="83474" y="156446"/>
                    </a:cubicBezTo>
                    <a:lnTo>
                      <a:pt x="97403" y="156446"/>
                    </a:lnTo>
                    <a:close/>
                    <a:moveTo>
                      <a:pt x="122846" y="139027"/>
                    </a:moveTo>
                    <a:cubicBezTo>
                      <a:pt x="124934" y="139027"/>
                      <a:pt x="126761" y="140364"/>
                      <a:pt x="127381" y="142387"/>
                    </a:cubicBezTo>
                    <a:lnTo>
                      <a:pt x="134851" y="167341"/>
                    </a:lnTo>
                    <a:lnTo>
                      <a:pt x="118117" y="167341"/>
                    </a:lnTo>
                    <a:lnTo>
                      <a:pt x="118117" y="143757"/>
                    </a:lnTo>
                    <a:cubicBezTo>
                      <a:pt x="118117" y="141147"/>
                      <a:pt x="120237" y="139027"/>
                      <a:pt x="122846" y="139027"/>
                    </a:cubicBezTo>
                    <a:close/>
                    <a:moveTo>
                      <a:pt x="27890" y="48376"/>
                    </a:moveTo>
                    <a:lnTo>
                      <a:pt x="27890" y="181302"/>
                    </a:lnTo>
                    <a:lnTo>
                      <a:pt x="13733" y="181302"/>
                    </a:lnTo>
                    <a:cubicBezTo>
                      <a:pt x="9753" y="181302"/>
                      <a:pt x="6524" y="178073"/>
                      <a:pt x="6524" y="174093"/>
                    </a:cubicBezTo>
                    <a:lnTo>
                      <a:pt x="6524" y="55553"/>
                    </a:lnTo>
                    <a:cubicBezTo>
                      <a:pt x="6524" y="51606"/>
                      <a:pt x="9753" y="48376"/>
                      <a:pt x="13733" y="48376"/>
                    </a:cubicBezTo>
                    <a:lnTo>
                      <a:pt x="27890" y="48376"/>
                    </a:lnTo>
                    <a:close/>
                    <a:moveTo>
                      <a:pt x="76722" y="48376"/>
                    </a:moveTo>
                    <a:lnTo>
                      <a:pt x="76722" y="83443"/>
                    </a:lnTo>
                    <a:cubicBezTo>
                      <a:pt x="76722" y="85987"/>
                      <a:pt x="78125" y="88205"/>
                      <a:pt x="80180" y="89347"/>
                    </a:cubicBezTo>
                    <a:lnTo>
                      <a:pt x="80180" y="100894"/>
                    </a:lnTo>
                    <a:cubicBezTo>
                      <a:pt x="80180" y="104613"/>
                      <a:pt x="83213" y="107647"/>
                      <a:pt x="86965" y="107647"/>
                    </a:cubicBezTo>
                    <a:lnTo>
                      <a:pt x="93913" y="107647"/>
                    </a:lnTo>
                    <a:cubicBezTo>
                      <a:pt x="97664" y="107647"/>
                      <a:pt x="100665" y="104613"/>
                      <a:pt x="100665" y="100894"/>
                    </a:cubicBezTo>
                    <a:lnTo>
                      <a:pt x="100665" y="90195"/>
                    </a:lnTo>
                    <a:lnTo>
                      <a:pt x="121248" y="90195"/>
                    </a:lnTo>
                    <a:cubicBezTo>
                      <a:pt x="124053" y="95642"/>
                      <a:pt x="125521" y="101677"/>
                      <a:pt x="125521" y="107875"/>
                    </a:cubicBezTo>
                    <a:cubicBezTo>
                      <a:pt x="125521" y="113812"/>
                      <a:pt x="124151" y="119585"/>
                      <a:pt x="121574" y="124837"/>
                    </a:cubicBezTo>
                    <a:cubicBezTo>
                      <a:pt x="121346" y="121314"/>
                      <a:pt x="118410" y="118542"/>
                      <a:pt x="114855" y="118542"/>
                    </a:cubicBezTo>
                    <a:lnTo>
                      <a:pt x="69513" y="118542"/>
                    </a:lnTo>
                    <a:cubicBezTo>
                      <a:pt x="65794" y="118542"/>
                      <a:pt x="62761" y="121575"/>
                      <a:pt x="62761" y="125294"/>
                    </a:cubicBezTo>
                    <a:lnTo>
                      <a:pt x="62761" y="132275"/>
                    </a:lnTo>
                    <a:cubicBezTo>
                      <a:pt x="62761" y="135993"/>
                      <a:pt x="65794" y="139027"/>
                      <a:pt x="69513" y="139027"/>
                    </a:cubicBezTo>
                    <a:lnTo>
                      <a:pt x="112604" y="139027"/>
                    </a:lnTo>
                    <a:cubicBezTo>
                      <a:pt x="111951" y="140462"/>
                      <a:pt x="111560" y="142060"/>
                      <a:pt x="111560" y="143757"/>
                    </a:cubicBezTo>
                    <a:lnTo>
                      <a:pt x="111560" y="167341"/>
                    </a:lnTo>
                    <a:lnTo>
                      <a:pt x="104155" y="167341"/>
                    </a:lnTo>
                    <a:lnTo>
                      <a:pt x="104155" y="156674"/>
                    </a:lnTo>
                    <a:cubicBezTo>
                      <a:pt x="104155" y="152956"/>
                      <a:pt x="101122" y="149922"/>
                      <a:pt x="97403" y="149922"/>
                    </a:cubicBezTo>
                    <a:lnTo>
                      <a:pt x="83474" y="149922"/>
                    </a:lnTo>
                    <a:cubicBezTo>
                      <a:pt x="79723" y="149922"/>
                      <a:pt x="76722" y="152956"/>
                      <a:pt x="76722" y="156674"/>
                    </a:cubicBezTo>
                    <a:lnTo>
                      <a:pt x="76722" y="167341"/>
                    </a:lnTo>
                    <a:lnTo>
                      <a:pt x="62532" y="167341"/>
                    </a:lnTo>
                    <a:cubicBezTo>
                      <a:pt x="58814" y="167341"/>
                      <a:pt x="55780" y="170375"/>
                      <a:pt x="55780" y="174093"/>
                    </a:cubicBezTo>
                    <a:lnTo>
                      <a:pt x="55780" y="181302"/>
                    </a:lnTo>
                    <a:lnTo>
                      <a:pt x="34447" y="181302"/>
                    </a:lnTo>
                    <a:lnTo>
                      <a:pt x="34447" y="48376"/>
                    </a:lnTo>
                    <a:lnTo>
                      <a:pt x="76722" y="48376"/>
                    </a:lnTo>
                    <a:close/>
                    <a:moveTo>
                      <a:pt x="146235" y="173897"/>
                    </a:moveTo>
                    <a:cubicBezTo>
                      <a:pt x="146333" y="173897"/>
                      <a:pt x="146431" y="173995"/>
                      <a:pt x="146431" y="174093"/>
                    </a:cubicBezTo>
                    <a:lnTo>
                      <a:pt x="146431" y="181302"/>
                    </a:lnTo>
                    <a:lnTo>
                      <a:pt x="62337" y="181302"/>
                    </a:lnTo>
                    <a:lnTo>
                      <a:pt x="62337" y="174093"/>
                    </a:lnTo>
                    <a:cubicBezTo>
                      <a:pt x="62337" y="173995"/>
                      <a:pt x="62434" y="173897"/>
                      <a:pt x="62532" y="173897"/>
                    </a:cubicBezTo>
                    <a:lnTo>
                      <a:pt x="146235" y="173897"/>
                    </a:lnTo>
                    <a:close/>
                    <a:moveTo>
                      <a:pt x="174321" y="48376"/>
                    </a:moveTo>
                    <a:lnTo>
                      <a:pt x="174321" y="181302"/>
                    </a:lnTo>
                    <a:lnTo>
                      <a:pt x="152987" y="181302"/>
                    </a:lnTo>
                    <a:lnTo>
                      <a:pt x="152987" y="174093"/>
                    </a:lnTo>
                    <a:cubicBezTo>
                      <a:pt x="152987" y="170375"/>
                      <a:pt x="149954" y="167341"/>
                      <a:pt x="146235" y="167341"/>
                    </a:cubicBezTo>
                    <a:lnTo>
                      <a:pt x="141668" y="167341"/>
                    </a:lnTo>
                    <a:lnTo>
                      <a:pt x="134394" y="143006"/>
                    </a:lnTo>
                    <a:cubicBezTo>
                      <a:pt x="141994" y="132764"/>
                      <a:pt x="146007" y="120662"/>
                      <a:pt x="146007" y="107875"/>
                    </a:cubicBezTo>
                    <a:cubicBezTo>
                      <a:pt x="146007" y="95055"/>
                      <a:pt x="141766" y="82464"/>
                      <a:pt x="134035" y="72254"/>
                    </a:cubicBezTo>
                    <a:cubicBezTo>
                      <a:pt x="135014" y="70395"/>
                      <a:pt x="135536" y="68274"/>
                      <a:pt x="135536" y="66024"/>
                    </a:cubicBezTo>
                    <a:cubicBezTo>
                      <a:pt x="135536" y="58456"/>
                      <a:pt x="129403" y="52291"/>
                      <a:pt x="121803" y="52291"/>
                    </a:cubicBezTo>
                    <a:cubicBezTo>
                      <a:pt x="118312" y="52291"/>
                      <a:pt x="115116" y="53595"/>
                      <a:pt x="112702" y="55781"/>
                    </a:cubicBezTo>
                    <a:lnTo>
                      <a:pt x="104155" y="55781"/>
                    </a:lnTo>
                    <a:lnTo>
                      <a:pt x="104155" y="48376"/>
                    </a:lnTo>
                    <a:lnTo>
                      <a:pt x="174321" y="48376"/>
                    </a:lnTo>
                    <a:close/>
                    <a:moveTo>
                      <a:pt x="195034" y="48376"/>
                    </a:moveTo>
                    <a:cubicBezTo>
                      <a:pt x="199014" y="48376"/>
                      <a:pt x="202243" y="51606"/>
                      <a:pt x="202243" y="55553"/>
                    </a:cubicBezTo>
                    <a:lnTo>
                      <a:pt x="202243" y="174093"/>
                    </a:lnTo>
                    <a:cubicBezTo>
                      <a:pt x="202243" y="178073"/>
                      <a:pt x="199014" y="181302"/>
                      <a:pt x="195034" y="181302"/>
                    </a:cubicBezTo>
                    <a:lnTo>
                      <a:pt x="180877" y="181302"/>
                    </a:lnTo>
                    <a:lnTo>
                      <a:pt x="180877" y="48376"/>
                    </a:lnTo>
                    <a:lnTo>
                      <a:pt x="195034" y="48376"/>
                    </a:lnTo>
                    <a:close/>
                    <a:moveTo>
                      <a:pt x="86965" y="1"/>
                    </a:moveTo>
                    <a:cubicBezTo>
                      <a:pt x="83213" y="1"/>
                      <a:pt x="80180" y="3035"/>
                      <a:pt x="80180" y="6753"/>
                    </a:cubicBezTo>
                    <a:lnTo>
                      <a:pt x="80180" y="35720"/>
                    </a:lnTo>
                    <a:cubicBezTo>
                      <a:pt x="78125" y="36861"/>
                      <a:pt x="76722" y="39080"/>
                      <a:pt x="76722" y="41624"/>
                    </a:cubicBezTo>
                    <a:lnTo>
                      <a:pt x="76722" y="41820"/>
                    </a:lnTo>
                    <a:lnTo>
                      <a:pt x="13733" y="41820"/>
                    </a:lnTo>
                    <a:cubicBezTo>
                      <a:pt x="6165" y="41820"/>
                      <a:pt x="0" y="47985"/>
                      <a:pt x="0" y="55553"/>
                    </a:cubicBezTo>
                    <a:lnTo>
                      <a:pt x="0" y="174093"/>
                    </a:lnTo>
                    <a:cubicBezTo>
                      <a:pt x="0" y="181694"/>
                      <a:pt x="6165" y="187826"/>
                      <a:pt x="13733" y="187826"/>
                    </a:cubicBezTo>
                    <a:lnTo>
                      <a:pt x="195034" y="187826"/>
                    </a:lnTo>
                    <a:cubicBezTo>
                      <a:pt x="202602" y="187826"/>
                      <a:pt x="208767" y="181694"/>
                      <a:pt x="208767" y="174093"/>
                    </a:cubicBezTo>
                    <a:lnTo>
                      <a:pt x="208767" y="55553"/>
                    </a:lnTo>
                    <a:cubicBezTo>
                      <a:pt x="208767" y="47985"/>
                      <a:pt x="202602" y="41820"/>
                      <a:pt x="195034" y="41820"/>
                    </a:cubicBezTo>
                    <a:lnTo>
                      <a:pt x="104155" y="41820"/>
                    </a:lnTo>
                    <a:lnTo>
                      <a:pt x="104155" y="41624"/>
                    </a:lnTo>
                    <a:cubicBezTo>
                      <a:pt x="104155" y="39080"/>
                      <a:pt x="102753" y="36861"/>
                      <a:pt x="100665" y="35720"/>
                    </a:cubicBezTo>
                    <a:lnTo>
                      <a:pt x="100665" y="6753"/>
                    </a:lnTo>
                    <a:cubicBezTo>
                      <a:pt x="100665" y="3035"/>
                      <a:pt x="97664" y="1"/>
                      <a:pt x="93913" y="1"/>
                    </a:cubicBezTo>
                    <a:lnTo>
                      <a:pt x="86965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3" name="Google Shape;1471;p44">
                <a:extLst>
                  <a:ext uri="{FF2B5EF4-FFF2-40B4-BE49-F238E27FC236}">
                    <a16:creationId xmlns:a16="http://schemas.microsoft.com/office/drawing/2014/main" id="{E9E8F6AE-4557-4FAA-B5B8-3C015A027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650" y="3201625"/>
                <a:ext cx="163125" cy="337650"/>
              </a:xfrm>
              <a:custGeom>
                <a:avLst/>
                <a:gdLst>
                  <a:gd name="T0" fmla="*/ 81575 w 6525"/>
                  <a:gd name="T1" fmla="*/ 25 h 13506"/>
                  <a:gd name="T2" fmla="*/ 25 w 6525"/>
                  <a:gd name="T3" fmla="*/ 81575 h 13506"/>
                  <a:gd name="T4" fmla="*/ 25 w 6525"/>
                  <a:gd name="T5" fmla="*/ 256075 h 13506"/>
                  <a:gd name="T6" fmla="*/ 81575 w 6525"/>
                  <a:gd name="T7" fmla="*/ 337625 h 13506"/>
                  <a:gd name="T8" fmla="*/ 163125 w 6525"/>
                  <a:gd name="T9" fmla="*/ 256075 h 13506"/>
                  <a:gd name="T10" fmla="*/ 163125 w 6525"/>
                  <a:gd name="T11" fmla="*/ 81575 h 13506"/>
                  <a:gd name="T12" fmla="*/ 81575 w 6525"/>
                  <a:gd name="T13" fmla="*/ 25 h 135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25" h="13506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4" name="Google Shape;1472;p44">
                <a:extLst>
                  <a:ext uri="{FF2B5EF4-FFF2-40B4-BE49-F238E27FC236}">
                    <a16:creationId xmlns:a16="http://schemas.microsoft.com/office/drawing/2014/main" id="{F1CA0BF5-AF58-4B7B-9762-457290ED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650" y="3114375"/>
                <a:ext cx="163125" cy="512150"/>
              </a:xfrm>
              <a:custGeom>
                <a:avLst/>
                <a:gdLst>
                  <a:gd name="T0" fmla="*/ 81550 w 6525"/>
                  <a:gd name="T1" fmla="*/ 0 h 20486"/>
                  <a:gd name="T2" fmla="*/ 0 w 6525"/>
                  <a:gd name="T3" fmla="*/ 82375 h 20486"/>
                  <a:gd name="T4" fmla="*/ 0 w 6525"/>
                  <a:gd name="T5" fmla="*/ 430600 h 20486"/>
                  <a:gd name="T6" fmla="*/ 81550 w 6525"/>
                  <a:gd name="T7" fmla="*/ 512150 h 20486"/>
                  <a:gd name="T8" fmla="*/ 163100 w 6525"/>
                  <a:gd name="T9" fmla="*/ 430600 h 20486"/>
                  <a:gd name="T10" fmla="*/ 163100 w 6525"/>
                  <a:gd name="T11" fmla="*/ 82375 h 20486"/>
                  <a:gd name="T12" fmla="*/ 81550 w 6525"/>
                  <a:gd name="T13" fmla="*/ 0 h 20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25" h="20486" extrusionOk="0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5" name="Google Shape;1473;p44">
                <a:extLst>
                  <a:ext uri="{FF2B5EF4-FFF2-40B4-BE49-F238E27FC236}">
                    <a16:creationId xmlns:a16="http://schemas.microsoft.com/office/drawing/2014/main" id="{D9F6106D-A2C2-454A-9B54-44BCC9C96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650" y="2766150"/>
                <a:ext cx="163925" cy="163125"/>
              </a:xfrm>
              <a:custGeom>
                <a:avLst/>
                <a:gdLst>
                  <a:gd name="T0" fmla="*/ 81550 w 6557"/>
                  <a:gd name="T1" fmla="*/ 25 h 6525"/>
                  <a:gd name="T2" fmla="*/ 0 w 6557"/>
                  <a:gd name="T3" fmla="*/ 81575 h 6525"/>
                  <a:gd name="T4" fmla="*/ 82375 w 6557"/>
                  <a:gd name="T5" fmla="*/ 163125 h 6525"/>
                  <a:gd name="T6" fmla="*/ 163925 w 6557"/>
                  <a:gd name="T7" fmla="*/ 81575 h 6525"/>
                  <a:gd name="T8" fmla="*/ 82375 w 6557"/>
                  <a:gd name="T9" fmla="*/ 25 h 6525"/>
                  <a:gd name="T10" fmla="*/ 81550 w 6557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7" h="6525" extrusionOk="0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lnTo>
                      <a:pt x="32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7418" name="Google Shape;1474;p44">
              <a:extLst>
                <a:ext uri="{FF2B5EF4-FFF2-40B4-BE49-F238E27FC236}">
                  <a16:creationId xmlns:a16="http://schemas.microsoft.com/office/drawing/2014/main" id="{9DC13F0B-66AE-4C52-BBEE-AD536764E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4755" y="2801089"/>
              <a:ext cx="272964" cy="181778"/>
              <a:chOff x="1190625" y="1109875"/>
              <a:chExt cx="5219200" cy="3475675"/>
            </a:xfrm>
          </p:grpSpPr>
          <p:sp>
            <p:nvSpPr>
              <p:cNvPr id="17434" name="Google Shape;1475;p44">
                <a:extLst>
                  <a:ext uri="{FF2B5EF4-FFF2-40B4-BE49-F238E27FC236}">
                    <a16:creationId xmlns:a16="http://schemas.microsoft.com/office/drawing/2014/main" id="{8D124F68-033D-4186-B8C8-FCC89CB3C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850" y="1458100"/>
                <a:ext cx="3824725" cy="2430200"/>
              </a:xfrm>
              <a:custGeom>
                <a:avLst/>
                <a:gdLst>
                  <a:gd name="T0" fmla="*/ 1484225 w 152989"/>
                  <a:gd name="T1" fmla="*/ 744550 h 97208"/>
                  <a:gd name="T2" fmla="*/ 1494025 w 152989"/>
                  <a:gd name="T3" fmla="*/ 1328450 h 97208"/>
                  <a:gd name="T4" fmla="*/ 1291775 w 152989"/>
                  <a:gd name="T5" fmla="*/ 1521725 h 97208"/>
                  <a:gd name="T6" fmla="*/ 1138450 w 152989"/>
                  <a:gd name="T7" fmla="*/ 1521725 h 97208"/>
                  <a:gd name="T8" fmla="*/ 936225 w 152989"/>
                  <a:gd name="T9" fmla="*/ 1328450 h 97208"/>
                  <a:gd name="T10" fmla="*/ 946000 w 152989"/>
                  <a:gd name="T11" fmla="*/ 744550 h 97208"/>
                  <a:gd name="T12" fmla="*/ 1352125 w 152989"/>
                  <a:gd name="T13" fmla="*/ 686650 h 97208"/>
                  <a:gd name="T14" fmla="*/ 1394525 w 152989"/>
                  <a:gd name="T15" fmla="*/ 1762300 h 97208"/>
                  <a:gd name="T16" fmla="*/ 1215125 w 152989"/>
                  <a:gd name="T17" fmla="*/ 1901750 h 97208"/>
                  <a:gd name="T18" fmla="*/ 1034900 w 152989"/>
                  <a:gd name="T19" fmla="*/ 1762300 h 97208"/>
                  <a:gd name="T20" fmla="*/ 1065875 w 152989"/>
                  <a:gd name="T21" fmla="*/ 1667700 h 97208"/>
                  <a:gd name="T22" fmla="*/ 1364350 w 152989"/>
                  <a:gd name="T23" fmla="*/ 1667700 h 97208"/>
                  <a:gd name="T24" fmla="*/ 939475 w 152989"/>
                  <a:gd name="T25" fmla="*/ 1914800 h 97208"/>
                  <a:gd name="T26" fmla="*/ 1133575 w 152989"/>
                  <a:gd name="T27" fmla="*/ 2267100 h 97208"/>
                  <a:gd name="T28" fmla="*/ 512150 w 152989"/>
                  <a:gd name="T29" fmla="*/ 2062400 h 97208"/>
                  <a:gd name="T30" fmla="*/ 919900 w 152989"/>
                  <a:gd name="T31" fmla="*/ 1922950 h 97208"/>
                  <a:gd name="T32" fmla="*/ 1489925 w 152989"/>
                  <a:gd name="T33" fmla="*/ 1914800 h 97208"/>
                  <a:gd name="T34" fmla="*/ 1914000 w 152989"/>
                  <a:gd name="T35" fmla="*/ 2057500 h 97208"/>
                  <a:gd name="T36" fmla="*/ 1918075 w 152989"/>
                  <a:gd name="T37" fmla="*/ 2267100 h 97208"/>
                  <a:gd name="T38" fmla="*/ 1296675 w 152989"/>
                  <a:gd name="T39" fmla="*/ 2043650 h 97208"/>
                  <a:gd name="T40" fmla="*/ 3660800 w 152989"/>
                  <a:gd name="T41" fmla="*/ 163925 h 97208"/>
                  <a:gd name="T42" fmla="*/ 2081175 w 152989"/>
                  <a:gd name="T43" fmla="*/ 2267100 h 97208"/>
                  <a:gd name="T44" fmla="*/ 1965375 w 152989"/>
                  <a:gd name="T45" fmla="*/ 1902550 h 97208"/>
                  <a:gd name="T46" fmla="*/ 1558450 w 152989"/>
                  <a:gd name="T47" fmla="*/ 1762300 h 97208"/>
                  <a:gd name="T48" fmla="*/ 1557625 w 152989"/>
                  <a:gd name="T49" fmla="*/ 1552725 h 97208"/>
                  <a:gd name="T50" fmla="*/ 1693800 w 152989"/>
                  <a:gd name="T51" fmla="*/ 895425 h 97208"/>
                  <a:gd name="T52" fmla="*/ 1352125 w 152989"/>
                  <a:gd name="T53" fmla="*/ 523550 h 97208"/>
                  <a:gd name="T54" fmla="*/ 825300 w 152989"/>
                  <a:gd name="T55" fmla="*/ 634475 h 97208"/>
                  <a:gd name="T56" fmla="*/ 773125 w 152989"/>
                  <a:gd name="T57" fmla="*/ 1342325 h 97208"/>
                  <a:gd name="T58" fmla="*/ 871800 w 152989"/>
                  <a:gd name="T59" fmla="*/ 1564125 h 97208"/>
                  <a:gd name="T60" fmla="*/ 867725 w 152989"/>
                  <a:gd name="T61" fmla="*/ 1768000 h 97208"/>
                  <a:gd name="T62" fmla="*/ 349050 w 152989"/>
                  <a:gd name="T63" fmla="*/ 2062400 h 97208"/>
                  <a:gd name="T64" fmla="*/ 163950 w 152989"/>
                  <a:gd name="T65" fmla="*/ 2267100 h 97208"/>
                  <a:gd name="T66" fmla="*/ 3660800 w 152989"/>
                  <a:gd name="T67" fmla="*/ 163925 h 97208"/>
                  <a:gd name="T68" fmla="*/ 25 w 152989"/>
                  <a:gd name="T69" fmla="*/ 82375 h 97208"/>
                  <a:gd name="T70" fmla="*/ 81575 w 152989"/>
                  <a:gd name="T71" fmla="*/ 2430200 h 97208"/>
                  <a:gd name="T72" fmla="*/ 3824700 w 152989"/>
                  <a:gd name="T73" fmla="*/ 2348650 h 97208"/>
                  <a:gd name="T74" fmla="*/ 3743150 w 152989"/>
                  <a:gd name="T75" fmla="*/ 0 h 97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989" h="97208" extrusionOk="0">
                    <a:moveTo>
                      <a:pt x="54085" y="27466"/>
                    </a:moveTo>
                    <a:cubicBezTo>
                      <a:pt x="56107" y="27466"/>
                      <a:pt x="57999" y="28282"/>
                      <a:pt x="59369" y="29782"/>
                    </a:cubicBezTo>
                    <a:cubicBezTo>
                      <a:pt x="60772" y="31283"/>
                      <a:pt x="61424" y="33240"/>
                      <a:pt x="61261" y="35262"/>
                    </a:cubicBezTo>
                    <a:lnTo>
                      <a:pt x="59761" y="53138"/>
                    </a:lnTo>
                    <a:cubicBezTo>
                      <a:pt x="59565" y="55487"/>
                      <a:pt x="58130" y="57640"/>
                      <a:pt x="56009" y="58683"/>
                    </a:cubicBezTo>
                    <a:lnTo>
                      <a:pt x="51671" y="60869"/>
                    </a:lnTo>
                    <a:cubicBezTo>
                      <a:pt x="50709" y="61342"/>
                      <a:pt x="49657" y="61578"/>
                      <a:pt x="48605" y="61578"/>
                    </a:cubicBezTo>
                    <a:cubicBezTo>
                      <a:pt x="47553" y="61578"/>
                      <a:pt x="46501" y="61342"/>
                      <a:pt x="45538" y="60869"/>
                    </a:cubicBezTo>
                    <a:lnTo>
                      <a:pt x="41200" y="58683"/>
                    </a:lnTo>
                    <a:cubicBezTo>
                      <a:pt x="39080" y="57640"/>
                      <a:pt x="37644" y="55487"/>
                      <a:pt x="37449" y="53138"/>
                    </a:cubicBezTo>
                    <a:lnTo>
                      <a:pt x="35948" y="35262"/>
                    </a:lnTo>
                    <a:cubicBezTo>
                      <a:pt x="35785" y="33240"/>
                      <a:pt x="36437" y="31283"/>
                      <a:pt x="37840" y="29782"/>
                    </a:cubicBezTo>
                    <a:cubicBezTo>
                      <a:pt x="39210" y="28282"/>
                      <a:pt x="41069" y="27466"/>
                      <a:pt x="43124" y="27466"/>
                    </a:cubicBezTo>
                    <a:lnTo>
                      <a:pt x="54085" y="27466"/>
                    </a:lnTo>
                    <a:close/>
                    <a:moveTo>
                      <a:pt x="55781" y="66088"/>
                    </a:moveTo>
                    <a:lnTo>
                      <a:pt x="55781" y="70492"/>
                    </a:lnTo>
                    <a:cubicBezTo>
                      <a:pt x="55781" y="70753"/>
                      <a:pt x="55814" y="70981"/>
                      <a:pt x="55846" y="71242"/>
                    </a:cubicBezTo>
                    <a:lnTo>
                      <a:pt x="48605" y="76070"/>
                    </a:lnTo>
                    <a:lnTo>
                      <a:pt x="41363" y="71242"/>
                    </a:lnTo>
                    <a:cubicBezTo>
                      <a:pt x="41396" y="70981"/>
                      <a:pt x="41396" y="70753"/>
                      <a:pt x="41396" y="70492"/>
                    </a:cubicBezTo>
                    <a:lnTo>
                      <a:pt x="41396" y="66088"/>
                    </a:lnTo>
                    <a:lnTo>
                      <a:pt x="42635" y="66708"/>
                    </a:lnTo>
                    <a:cubicBezTo>
                      <a:pt x="44494" y="67654"/>
                      <a:pt x="46550" y="68111"/>
                      <a:pt x="48605" y="68111"/>
                    </a:cubicBezTo>
                    <a:cubicBezTo>
                      <a:pt x="50660" y="68111"/>
                      <a:pt x="52715" y="67654"/>
                      <a:pt x="54574" y="66708"/>
                    </a:cubicBezTo>
                    <a:lnTo>
                      <a:pt x="55781" y="66088"/>
                    </a:lnTo>
                    <a:close/>
                    <a:moveTo>
                      <a:pt x="37579" y="76592"/>
                    </a:moveTo>
                    <a:lnTo>
                      <a:pt x="45343" y="81746"/>
                    </a:lnTo>
                    <a:lnTo>
                      <a:pt x="45343" y="90684"/>
                    </a:lnTo>
                    <a:lnTo>
                      <a:pt x="20486" y="90684"/>
                    </a:lnTo>
                    <a:lnTo>
                      <a:pt x="20486" y="82496"/>
                    </a:lnTo>
                    <a:cubicBezTo>
                      <a:pt x="20486" y="82398"/>
                      <a:pt x="20552" y="82333"/>
                      <a:pt x="20649" y="82300"/>
                    </a:cubicBezTo>
                    <a:lnTo>
                      <a:pt x="36796" y="76918"/>
                    </a:lnTo>
                    <a:cubicBezTo>
                      <a:pt x="37057" y="76820"/>
                      <a:pt x="37351" y="76722"/>
                      <a:pt x="37579" y="76592"/>
                    </a:cubicBezTo>
                    <a:close/>
                    <a:moveTo>
                      <a:pt x="59597" y="76592"/>
                    </a:moveTo>
                    <a:cubicBezTo>
                      <a:pt x="59858" y="76722"/>
                      <a:pt x="60119" y="76820"/>
                      <a:pt x="60413" y="76918"/>
                    </a:cubicBezTo>
                    <a:lnTo>
                      <a:pt x="76560" y="82300"/>
                    </a:lnTo>
                    <a:cubicBezTo>
                      <a:pt x="76658" y="82333"/>
                      <a:pt x="76723" y="82398"/>
                      <a:pt x="76723" y="82496"/>
                    </a:cubicBezTo>
                    <a:lnTo>
                      <a:pt x="76723" y="90684"/>
                    </a:lnTo>
                    <a:lnTo>
                      <a:pt x="51867" y="90684"/>
                    </a:lnTo>
                    <a:lnTo>
                      <a:pt x="51867" y="81746"/>
                    </a:lnTo>
                    <a:lnTo>
                      <a:pt x="59597" y="76592"/>
                    </a:lnTo>
                    <a:close/>
                    <a:moveTo>
                      <a:pt x="146432" y="6557"/>
                    </a:moveTo>
                    <a:lnTo>
                      <a:pt x="146432" y="90684"/>
                    </a:lnTo>
                    <a:lnTo>
                      <a:pt x="83247" y="90684"/>
                    </a:lnTo>
                    <a:lnTo>
                      <a:pt x="83247" y="82496"/>
                    </a:lnTo>
                    <a:cubicBezTo>
                      <a:pt x="83247" y="79593"/>
                      <a:pt x="81388" y="77016"/>
                      <a:pt x="78615" y="76102"/>
                    </a:cubicBezTo>
                    <a:lnTo>
                      <a:pt x="62468" y="70720"/>
                    </a:lnTo>
                    <a:cubicBezTo>
                      <a:pt x="62403" y="70688"/>
                      <a:pt x="62338" y="70590"/>
                      <a:pt x="62338" y="70492"/>
                    </a:cubicBezTo>
                    <a:lnTo>
                      <a:pt x="62338" y="62565"/>
                    </a:lnTo>
                    <a:cubicBezTo>
                      <a:pt x="62338" y="62402"/>
                      <a:pt x="62305" y="62272"/>
                      <a:pt x="62305" y="62109"/>
                    </a:cubicBezTo>
                    <a:cubicBezTo>
                      <a:pt x="64556" y="59890"/>
                      <a:pt x="66024" y="56889"/>
                      <a:pt x="66285" y="53693"/>
                    </a:cubicBezTo>
                    <a:lnTo>
                      <a:pt x="67752" y="35817"/>
                    </a:lnTo>
                    <a:cubicBezTo>
                      <a:pt x="68079" y="32000"/>
                      <a:pt x="66774" y="28184"/>
                      <a:pt x="64197" y="25379"/>
                    </a:cubicBezTo>
                    <a:cubicBezTo>
                      <a:pt x="61587" y="22541"/>
                      <a:pt x="57901" y="20942"/>
                      <a:pt x="54085" y="20942"/>
                    </a:cubicBezTo>
                    <a:lnTo>
                      <a:pt x="43124" y="20942"/>
                    </a:lnTo>
                    <a:cubicBezTo>
                      <a:pt x="39275" y="20942"/>
                      <a:pt x="35622" y="22541"/>
                      <a:pt x="33012" y="25379"/>
                    </a:cubicBezTo>
                    <a:cubicBezTo>
                      <a:pt x="30435" y="28184"/>
                      <a:pt x="29131" y="32000"/>
                      <a:pt x="29424" y="35817"/>
                    </a:cubicBezTo>
                    <a:lnTo>
                      <a:pt x="30925" y="53693"/>
                    </a:lnTo>
                    <a:cubicBezTo>
                      <a:pt x="31186" y="56889"/>
                      <a:pt x="32653" y="59890"/>
                      <a:pt x="34904" y="62109"/>
                    </a:cubicBezTo>
                    <a:cubicBezTo>
                      <a:pt x="34872" y="62272"/>
                      <a:pt x="34872" y="62402"/>
                      <a:pt x="34872" y="62565"/>
                    </a:cubicBezTo>
                    <a:lnTo>
                      <a:pt x="34872" y="70492"/>
                    </a:lnTo>
                    <a:cubicBezTo>
                      <a:pt x="34872" y="70590"/>
                      <a:pt x="34806" y="70688"/>
                      <a:pt x="34709" y="70720"/>
                    </a:cubicBezTo>
                    <a:lnTo>
                      <a:pt x="18562" y="76102"/>
                    </a:lnTo>
                    <a:cubicBezTo>
                      <a:pt x="15822" y="77016"/>
                      <a:pt x="13962" y="79593"/>
                      <a:pt x="13962" y="82496"/>
                    </a:cubicBezTo>
                    <a:lnTo>
                      <a:pt x="13962" y="90684"/>
                    </a:lnTo>
                    <a:lnTo>
                      <a:pt x="6558" y="90684"/>
                    </a:lnTo>
                    <a:lnTo>
                      <a:pt x="6558" y="6557"/>
                    </a:lnTo>
                    <a:lnTo>
                      <a:pt x="146432" y="6557"/>
                    </a:lnTo>
                    <a:close/>
                    <a:moveTo>
                      <a:pt x="3263" y="0"/>
                    </a:moveTo>
                    <a:cubicBezTo>
                      <a:pt x="1469" y="0"/>
                      <a:pt x="1" y="1468"/>
                      <a:pt x="1" y="3295"/>
                    </a:cubicBezTo>
                    <a:lnTo>
                      <a:pt x="1" y="93946"/>
                    </a:lnTo>
                    <a:cubicBezTo>
                      <a:pt x="1" y="95740"/>
                      <a:pt x="1469" y="97208"/>
                      <a:pt x="3263" y="97208"/>
                    </a:cubicBezTo>
                    <a:lnTo>
                      <a:pt x="149726" y="97208"/>
                    </a:lnTo>
                    <a:cubicBezTo>
                      <a:pt x="151520" y="97208"/>
                      <a:pt x="152988" y="95740"/>
                      <a:pt x="152988" y="93946"/>
                    </a:cubicBezTo>
                    <a:lnTo>
                      <a:pt x="152988" y="3295"/>
                    </a:lnTo>
                    <a:cubicBezTo>
                      <a:pt x="152988" y="1468"/>
                      <a:pt x="151520" y="0"/>
                      <a:pt x="149726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5" name="Google Shape;1476;p44">
                <a:extLst>
                  <a:ext uri="{FF2B5EF4-FFF2-40B4-BE49-F238E27FC236}">
                    <a16:creationId xmlns:a16="http://schemas.microsoft.com/office/drawing/2014/main" id="{20D0AB3B-83FA-41A4-BCDA-7D08873D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1109875"/>
                <a:ext cx="5219200" cy="3475675"/>
              </a:xfrm>
              <a:custGeom>
                <a:avLst/>
                <a:gdLst>
                  <a:gd name="T0" fmla="*/ 4527625 w 208768"/>
                  <a:gd name="T1" fmla="*/ 163125 h 139027"/>
                  <a:gd name="T2" fmla="*/ 4707050 w 208768"/>
                  <a:gd name="T3" fmla="*/ 343350 h 139027"/>
                  <a:gd name="T4" fmla="*/ 4707050 w 208768"/>
                  <a:gd name="T5" fmla="*/ 2963525 h 139027"/>
                  <a:gd name="T6" fmla="*/ 512125 w 208768"/>
                  <a:gd name="T7" fmla="*/ 2963525 h 139027"/>
                  <a:gd name="T8" fmla="*/ 512125 w 208768"/>
                  <a:gd name="T9" fmla="*/ 343350 h 139027"/>
                  <a:gd name="T10" fmla="*/ 691550 w 208768"/>
                  <a:gd name="T11" fmla="*/ 163125 h 139027"/>
                  <a:gd name="T12" fmla="*/ 4527625 w 208768"/>
                  <a:gd name="T13" fmla="*/ 163125 h 139027"/>
                  <a:gd name="T14" fmla="*/ 5050375 w 208768"/>
                  <a:gd name="T15" fmla="*/ 3127450 h 139027"/>
                  <a:gd name="T16" fmla="*/ 5056075 w 208768"/>
                  <a:gd name="T17" fmla="*/ 3132350 h 139027"/>
                  <a:gd name="T18" fmla="*/ 5056075 w 208768"/>
                  <a:gd name="T19" fmla="*/ 3306850 h 139027"/>
                  <a:gd name="T20" fmla="*/ 5050375 w 208768"/>
                  <a:gd name="T21" fmla="*/ 3312575 h 139027"/>
                  <a:gd name="T22" fmla="*/ 168800 w 208768"/>
                  <a:gd name="T23" fmla="*/ 3312575 h 139027"/>
                  <a:gd name="T24" fmla="*/ 163100 w 208768"/>
                  <a:gd name="T25" fmla="*/ 3306850 h 139027"/>
                  <a:gd name="T26" fmla="*/ 163100 w 208768"/>
                  <a:gd name="T27" fmla="*/ 3132350 h 139027"/>
                  <a:gd name="T28" fmla="*/ 168800 w 208768"/>
                  <a:gd name="T29" fmla="*/ 3127450 h 139027"/>
                  <a:gd name="T30" fmla="*/ 2179825 w 208768"/>
                  <a:gd name="T31" fmla="*/ 3127450 h 139027"/>
                  <a:gd name="T32" fmla="*/ 2179000 w 208768"/>
                  <a:gd name="T33" fmla="*/ 3132350 h 139027"/>
                  <a:gd name="T34" fmla="*/ 2260550 w 208768"/>
                  <a:gd name="T35" fmla="*/ 3213900 h 139027"/>
                  <a:gd name="T36" fmla="*/ 2958625 w 208768"/>
                  <a:gd name="T37" fmla="*/ 3213900 h 139027"/>
                  <a:gd name="T38" fmla="*/ 3040175 w 208768"/>
                  <a:gd name="T39" fmla="*/ 3132350 h 139027"/>
                  <a:gd name="T40" fmla="*/ 3039350 w 208768"/>
                  <a:gd name="T41" fmla="*/ 3127450 h 139027"/>
                  <a:gd name="T42" fmla="*/ 5050375 w 208768"/>
                  <a:gd name="T43" fmla="*/ 3127450 h 139027"/>
                  <a:gd name="T44" fmla="*/ 691550 w 208768"/>
                  <a:gd name="T45" fmla="*/ 25 h 139027"/>
                  <a:gd name="T46" fmla="*/ 349025 w 208768"/>
                  <a:gd name="T47" fmla="*/ 343350 h 139027"/>
                  <a:gd name="T48" fmla="*/ 349025 w 208768"/>
                  <a:gd name="T49" fmla="*/ 2963525 h 139027"/>
                  <a:gd name="T50" fmla="*/ 168800 w 208768"/>
                  <a:gd name="T51" fmla="*/ 2963525 h 139027"/>
                  <a:gd name="T52" fmla="*/ 0 w 208768"/>
                  <a:gd name="T53" fmla="*/ 3132350 h 139027"/>
                  <a:gd name="T54" fmla="*/ 0 w 208768"/>
                  <a:gd name="T55" fmla="*/ 3306850 h 139027"/>
                  <a:gd name="T56" fmla="*/ 168800 w 208768"/>
                  <a:gd name="T57" fmla="*/ 3475650 h 139027"/>
                  <a:gd name="T58" fmla="*/ 5050375 w 208768"/>
                  <a:gd name="T59" fmla="*/ 3475650 h 139027"/>
                  <a:gd name="T60" fmla="*/ 5219175 w 208768"/>
                  <a:gd name="T61" fmla="*/ 3306850 h 139027"/>
                  <a:gd name="T62" fmla="*/ 5219175 w 208768"/>
                  <a:gd name="T63" fmla="*/ 3132350 h 139027"/>
                  <a:gd name="T64" fmla="*/ 5050375 w 208768"/>
                  <a:gd name="T65" fmla="*/ 2963525 h 139027"/>
                  <a:gd name="T66" fmla="*/ 4870150 w 208768"/>
                  <a:gd name="T67" fmla="*/ 2963525 h 139027"/>
                  <a:gd name="T68" fmla="*/ 4870150 w 208768"/>
                  <a:gd name="T69" fmla="*/ 343350 h 139027"/>
                  <a:gd name="T70" fmla="*/ 4527625 w 208768"/>
                  <a:gd name="T71" fmla="*/ 25 h 139027"/>
                  <a:gd name="T72" fmla="*/ 691550 w 208768"/>
                  <a:gd name="T73" fmla="*/ 25 h 1390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8768" h="139027" extrusionOk="0">
                    <a:moveTo>
                      <a:pt x="181105" y="6525"/>
                    </a:moveTo>
                    <a:cubicBezTo>
                      <a:pt x="185052" y="6525"/>
                      <a:pt x="188282" y="9754"/>
                      <a:pt x="188282" y="13734"/>
                    </a:cubicBezTo>
                    <a:lnTo>
                      <a:pt x="188282" y="118541"/>
                    </a:lnTo>
                    <a:lnTo>
                      <a:pt x="20485" y="118541"/>
                    </a:lnTo>
                    <a:lnTo>
                      <a:pt x="20485" y="13734"/>
                    </a:lnTo>
                    <a:cubicBezTo>
                      <a:pt x="20485" y="9754"/>
                      <a:pt x="23715" y="6525"/>
                      <a:pt x="27662" y="6525"/>
                    </a:cubicBezTo>
                    <a:lnTo>
                      <a:pt x="181105" y="6525"/>
                    </a:lnTo>
                    <a:close/>
                    <a:moveTo>
                      <a:pt x="202015" y="125098"/>
                    </a:moveTo>
                    <a:cubicBezTo>
                      <a:pt x="202145" y="125098"/>
                      <a:pt x="202243" y="125196"/>
                      <a:pt x="202243" y="125294"/>
                    </a:cubicBezTo>
                    <a:lnTo>
                      <a:pt x="202243" y="132274"/>
                    </a:lnTo>
                    <a:cubicBezTo>
                      <a:pt x="202243" y="132405"/>
                      <a:pt x="202145" y="132503"/>
                      <a:pt x="202015" y="132503"/>
                    </a:cubicBezTo>
                    <a:lnTo>
                      <a:pt x="6752" y="132503"/>
                    </a:lnTo>
                    <a:cubicBezTo>
                      <a:pt x="6622" y="132503"/>
                      <a:pt x="6524" y="132405"/>
                      <a:pt x="6524" y="132274"/>
                    </a:cubicBezTo>
                    <a:lnTo>
                      <a:pt x="6524" y="125294"/>
                    </a:lnTo>
                    <a:cubicBezTo>
                      <a:pt x="6524" y="125196"/>
                      <a:pt x="6622" y="125098"/>
                      <a:pt x="6752" y="125098"/>
                    </a:cubicBezTo>
                    <a:lnTo>
                      <a:pt x="87193" y="125098"/>
                    </a:lnTo>
                    <a:cubicBezTo>
                      <a:pt x="87160" y="125163"/>
                      <a:pt x="87160" y="125228"/>
                      <a:pt x="87160" y="125294"/>
                    </a:cubicBezTo>
                    <a:cubicBezTo>
                      <a:pt x="87160" y="127120"/>
                      <a:pt x="88628" y="128556"/>
                      <a:pt x="90422" y="128556"/>
                    </a:cubicBezTo>
                    <a:lnTo>
                      <a:pt x="118345" y="128556"/>
                    </a:lnTo>
                    <a:cubicBezTo>
                      <a:pt x="120139" y="128556"/>
                      <a:pt x="121607" y="127120"/>
                      <a:pt x="121607" y="125294"/>
                    </a:cubicBezTo>
                    <a:cubicBezTo>
                      <a:pt x="121607" y="125228"/>
                      <a:pt x="121607" y="125163"/>
                      <a:pt x="121574" y="125098"/>
                    </a:cubicBezTo>
                    <a:lnTo>
                      <a:pt x="202015" y="125098"/>
                    </a:lnTo>
                    <a:close/>
                    <a:moveTo>
                      <a:pt x="27662" y="1"/>
                    </a:moveTo>
                    <a:cubicBezTo>
                      <a:pt x="20094" y="1"/>
                      <a:pt x="13961" y="6166"/>
                      <a:pt x="13961" y="13734"/>
                    </a:cubicBezTo>
                    <a:lnTo>
                      <a:pt x="13961" y="118541"/>
                    </a:lnTo>
                    <a:lnTo>
                      <a:pt x="6752" y="118541"/>
                    </a:lnTo>
                    <a:cubicBezTo>
                      <a:pt x="3034" y="118541"/>
                      <a:pt x="0" y="121575"/>
                      <a:pt x="0" y="125294"/>
                    </a:cubicBezTo>
                    <a:lnTo>
                      <a:pt x="0" y="132274"/>
                    </a:lnTo>
                    <a:cubicBezTo>
                      <a:pt x="0" y="135993"/>
                      <a:pt x="3034" y="139026"/>
                      <a:pt x="6752" y="139026"/>
                    </a:cubicBezTo>
                    <a:lnTo>
                      <a:pt x="202015" y="139026"/>
                    </a:lnTo>
                    <a:cubicBezTo>
                      <a:pt x="205733" y="139026"/>
                      <a:pt x="208767" y="135993"/>
                      <a:pt x="208767" y="132274"/>
                    </a:cubicBezTo>
                    <a:lnTo>
                      <a:pt x="208767" y="125294"/>
                    </a:lnTo>
                    <a:cubicBezTo>
                      <a:pt x="208767" y="121575"/>
                      <a:pt x="205733" y="118541"/>
                      <a:pt x="202015" y="118541"/>
                    </a:cubicBezTo>
                    <a:lnTo>
                      <a:pt x="194806" y="118541"/>
                    </a:lnTo>
                    <a:lnTo>
                      <a:pt x="194806" y="13734"/>
                    </a:lnTo>
                    <a:cubicBezTo>
                      <a:pt x="194806" y="6166"/>
                      <a:pt x="188673" y="1"/>
                      <a:pt x="181105" y="1"/>
                    </a:cubicBezTo>
                    <a:lnTo>
                      <a:pt x="276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6" name="Google Shape;1477;p44">
                <a:extLst>
                  <a:ext uri="{FF2B5EF4-FFF2-40B4-BE49-F238E27FC236}">
                    <a16:creationId xmlns:a16="http://schemas.microsoft.com/office/drawing/2014/main" id="{D9C02275-D578-45A4-9812-836B5E3AA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900" y="1807125"/>
                <a:ext cx="1557625" cy="861200"/>
              </a:xfrm>
              <a:custGeom>
                <a:avLst/>
                <a:gdLst>
                  <a:gd name="T0" fmla="*/ 870150 w 62305"/>
                  <a:gd name="T1" fmla="*/ 25 h 34448"/>
                  <a:gd name="T2" fmla="*/ 796775 w 62305"/>
                  <a:gd name="T3" fmla="*/ 44875 h 34448"/>
                  <a:gd name="T4" fmla="*/ 473825 w 62305"/>
                  <a:gd name="T5" fmla="*/ 684225 h 34448"/>
                  <a:gd name="T6" fmla="*/ 328675 w 62305"/>
                  <a:gd name="T7" fmla="*/ 393900 h 34448"/>
                  <a:gd name="T8" fmla="*/ 256100 w 62305"/>
                  <a:gd name="T9" fmla="*/ 349050 h 34448"/>
                  <a:gd name="T10" fmla="*/ 81575 w 62305"/>
                  <a:gd name="T11" fmla="*/ 349050 h 34448"/>
                  <a:gd name="T12" fmla="*/ 25 w 62305"/>
                  <a:gd name="T13" fmla="*/ 430600 h 34448"/>
                  <a:gd name="T14" fmla="*/ 81575 w 62305"/>
                  <a:gd name="T15" fmla="*/ 512150 h 34448"/>
                  <a:gd name="T16" fmla="*/ 205525 w 62305"/>
                  <a:gd name="T17" fmla="*/ 512150 h 34448"/>
                  <a:gd name="T18" fmla="*/ 357200 w 62305"/>
                  <a:gd name="T19" fmla="*/ 815500 h 34448"/>
                  <a:gd name="T20" fmla="*/ 429800 w 62305"/>
                  <a:gd name="T21" fmla="*/ 861175 h 34448"/>
                  <a:gd name="T22" fmla="*/ 517050 w 62305"/>
                  <a:gd name="T23" fmla="*/ 861175 h 34448"/>
                  <a:gd name="T24" fmla="*/ 590450 w 62305"/>
                  <a:gd name="T25" fmla="*/ 816325 h 34448"/>
                  <a:gd name="T26" fmla="*/ 919900 w 62305"/>
                  <a:gd name="T27" fmla="*/ 163125 h 34448"/>
                  <a:gd name="T28" fmla="*/ 1476075 w 62305"/>
                  <a:gd name="T29" fmla="*/ 163125 h 34448"/>
                  <a:gd name="T30" fmla="*/ 1557625 w 62305"/>
                  <a:gd name="T31" fmla="*/ 81575 h 34448"/>
                  <a:gd name="T32" fmla="*/ 1476075 w 62305"/>
                  <a:gd name="T33" fmla="*/ 25 h 34448"/>
                  <a:gd name="T34" fmla="*/ 870150 w 62305"/>
                  <a:gd name="T35" fmla="*/ 25 h 344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2305" h="34448" extrusionOk="0">
                    <a:moveTo>
                      <a:pt x="34806" y="1"/>
                    </a:moveTo>
                    <a:cubicBezTo>
                      <a:pt x="33567" y="1"/>
                      <a:pt x="32425" y="686"/>
                      <a:pt x="31871" y="1795"/>
                    </a:cubicBezTo>
                    <a:lnTo>
                      <a:pt x="18953" y="27369"/>
                    </a:lnTo>
                    <a:lnTo>
                      <a:pt x="13147" y="15756"/>
                    </a:lnTo>
                    <a:cubicBezTo>
                      <a:pt x="12592" y="14647"/>
                      <a:pt x="11483" y="13962"/>
                      <a:pt x="10244" y="13962"/>
                    </a:cubicBezTo>
                    <a:lnTo>
                      <a:pt x="3263" y="13962"/>
                    </a:lnTo>
                    <a:cubicBezTo>
                      <a:pt x="1469" y="13962"/>
                      <a:pt x="1" y="15397"/>
                      <a:pt x="1" y="17224"/>
                    </a:cubicBezTo>
                    <a:cubicBezTo>
                      <a:pt x="1" y="19018"/>
                      <a:pt x="1469" y="20486"/>
                      <a:pt x="3263" y="20486"/>
                    </a:cubicBezTo>
                    <a:lnTo>
                      <a:pt x="8221" y="20486"/>
                    </a:lnTo>
                    <a:lnTo>
                      <a:pt x="14288" y="32620"/>
                    </a:lnTo>
                    <a:cubicBezTo>
                      <a:pt x="14843" y="33730"/>
                      <a:pt x="15952" y="34447"/>
                      <a:pt x="17192" y="34447"/>
                    </a:cubicBezTo>
                    <a:lnTo>
                      <a:pt x="20682" y="34447"/>
                    </a:lnTo>
                    <a:cubicBezTo>
                      <a:pt x="21921" y="34447"/>
                      <a:pt x="23063" y="33730"/>
                      <a:pt x="23618" y="32653"/>
                    </a:cubicBezTo>
                    <a:lnTo>
                      <a:pt x="36796" y="6525"/>
                    </a:lnTo>
                    <a:lnTo>
                      <a:pt x="59043" y="6525"/>
                    </a:lnTo>
                    <a:cubicBezTo>
                      <a:pt x="60837" y="6525"/>
                      <a:pt x="62305" y="5089"/>
                      <a:pt x="62305" y="3263"/>
                    </a:cubicBezTo>
                    <a:cubicBezTo>
                      <a:pt x="62305" y="1469"/>
                      <a:pt x="60837" y="1"/>
                      <a:pt x="59043" y="1"/>
                    </a:cubicBezTo>
                    <a:lnTo>
                      <a:pt x="34806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7" name="Google Shape;1478;p44">
                <a:extLst>
                  <a:ext uri="{FF2B5EF4-FFF2-40B4-BE49-F238E27FC236}">
                    <a16:creationId xmlns:a16="http://schemas.microsoft.com/office/drawing/2014/main" id="{8CE030C4-57CC-4422-87C8-BD8C98BCF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325" y="2068625"/>
                <a:ext cx="532550" cy="599700"/>
              </a:xfrm>
              <a:custGeom>
                <a:avLst/>
                <a:gdLst>
                  <a:gd name="T0" fmla="*/ 91950 w 21302"/>
                  <a:gd name="T1" fmla="*/ 25 h 23988"/>
                  <a:gd name="T2" fmla="*/ 40800 w 21302"/>
                  <a:gd name="T3" fmla="*/ 18225 h 23988"/>
                  <a:gd name="T4" fmla="*/ 27750 w 21302"/>
                  <a:gd name="T5" fmla="*/ 133225 h 23988"/>
                  <a:gd name="T6" fmla="*/ 161500 w 21302"/>
                  <a:gd name="T7" fmla="*/ 299575 h 23988"/>
                  <a:gd name="T8" fmla="*/ 27750 w 21302"/>
                  <a:gd name="T9" fmla="*/ 466750 h 23988"/>
                  <a:gd name="T10" fmla="*/ 40800 w 21302"/>
                  <a:gd name="T11" fmla="*/ 581750 h 23988"/>
                  <a:gd name="T12" fmla="*/ 92175 w 21302"/>
                  <a:gd name="T13" fmla="*/ 599675 h 23988"/>
                  <a:gd name="T14" fmla="*/ 155775 w 21302"/>
                  <a:gd name="T15" fmla="*/ 568700 h 23988"/>
                  <a:gd name="T16" fmla="*/ 265875 w 21302"/>
                  <a:gd name="T17" fmla="*/ 430875 h 23988"/>
                  <a:gd name="T18" fmla="*/ 376775 w 21302"/>
                  <a:gd name="T19" fmla="*/ 568700 h 23988"/>
                  <a:gd name="T20" fmla="*/ 440400 w 21302"/>
                  <a:gd name="T21" fmla="*/ 599675 h 23988"/>
                  <a:gd name="T22" fmla="*/ 491775 w 21302"/>
                  <a:gd name="T23" fmla="*/ 581750 h 23988"/>
                  <a:gd name="T24" fmla="*/ 504000 w 21302"/>
                  <a:gd name="T25" fmla="*/ 466750 h 23988"/>
                  <a:gd name="T26" fmla="*/ 371075 w 21302"/>
                  <a:gd name="T27" fmla="*/ 299575 h 23988"/>
                  <a:gd name="T28" fmla="*/ 504000 w 21302"/>
                  <a:gd name="T29" fmla="*/ 132400 h 23988"/>
                  <a:gd name="T30" fmla="*/ 491775 w 21302"/>
                  <a:gd name="T31" fmla="*/ 18225 h 23988"/>
                  <a:gd name="T32" fmla="*/ 440600 w 21302"/>
                  <a:gd name="T33" fmla="*/ 25 h 23988"/>
                  <a:gd name="T34" fmla="*/ 376775 w 21302"/>
                  <a:gd name="T35" fmla="*/ 30475 h 23988"/>
                  <a:gd name="T36" fmla="*/ 265875 w 21302"/>
                  <a:gd name="T37" fmla="*/ 169100 h 23988"/>
                  <a:gd name="T38" fmla="*/ 155775 w 21302"/>
                  <a:gd name="T39" fmla="*/ 30475 h 23988"/>
                  <a:gd name="T40" fmla="*/ 91950 w 21302"/>
                  <a:gd name="T41" fmla="*/ 25 h 239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302" h="23988" extrusionOk="0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8" name="Google Shape;1479;p44">
                <a:extLst>
                  <a:ext uri="{FF2B5EF4-FFF2-40B4-BE49-F238E27FC236}">
                    <a16:creationId xmlns:a16="http://schemas.microsoft.com/office/drawing/2014/main" id="{99AC9F84-73FF-47C7-A165-1B90E0728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75" y="2940675"/>
                <a:ext cx="251200" cy="163125"/>
              </a:xfrm>
              <a:custGeom>
                <a:avLst/>
                <a:gdLst>
                  <a:gd name="T0" fmla="*/ 82375 w 10048"/>
                  <a:gd name="T1" fmla="*/ 0 h 6525"/>
                  <a:gd name="T2" fmla="*/ 0 w 10048"/>
                  <a:gd name="T3" fmla="*/ 81550 h 6525"/>
                  <a:gd name="T4" fmla="*/ 82375 w 10048"/>
                  <a:gd name="T5" fmla="*/ 163100 h 6525"/>
                  <a:gd name="T6" fmla="*/ 168825 w 10048"/>
                  <a:gd name="T7" fmla="*/ 163100 h 6525"/>
                  <a:gd name="T8" fmla="*/ 251175 w 10048"/>
                  <a:gd name="T9" fmla="*/ 81550 h 6525"/>
                  <a:gd name="T10" fmla="*/ 168825 w 10048"/>
                  <a:gd name="T11" fmla="*/ 0 h 6525"/>
                  <a:gd name="T12" fmla="*/ 82375 w 10048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8" h="6525" extrusionOk="0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9" name="Google Shape;1480;p44">
                <a:extLst>
                  <a:ext uri="{FF2B5EF4-FFF2-40B4-BE49-F238E27FC236}">
                    <a16:creationId xmlns:a16="http://schemas.microsoft.com/office/drawing/2014/main" id="{449B9B66-87A2-4B7A-A85A-BB6326754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150" y="2940675"/>
                <a:ext cx="860375" cy="163125"/>
              </a:xfrm>
              <a:custGeom>
                <a:avLst/>
                <a:gdLst>
                  <a:gd name="T0" fmla="*/ 81575 w 34415"/>
                  <a:gd name="T1" fmla="*/ 0 h 6525"/>
                  <a:gd name="T2" fmla="*/ 25 w 34415"/>
                  <a:gd name="T3" fmla="*/ 81550 h 6525"/>
                  <a:gd name="T4" fmla="*/ 81575 w 34415"/>
                  <a:gd name="T5" fmla="*/ 163100 h 6525"/>
                  <a:gd name="T6" fmla="*/ 778825 w 34415"/>
                  <a:gd name="T7" fmla="*/ 163100 h 6525"/>
                  <a:gd name="T8" fmla="*/ 860375 w 34415"/>
                  <a:gd name="T9" fmla="*/ 81550 h 6525"/>
                  <a:gd name="T10" fmla="*/ 778825 w 34415"/>
                  <a:gd name="T11" fmla="*/ 0 h 6525"/>
                  <a:gd name="T12" fmla="*/ 81575 w 34415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415" h="6525" extrusionOk="0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0" name="Google Shape;1481;p44">
                <a:extLst>
                  <a:ext uri="{FF2B5EF4-FFF2-40B4-BE49-F238E27FC236}">
                    <a16:creationId xmlns:a16="http://schemas.microsoft.com/office/drawing/2014/main" id="{9C324456-78B9-4504-83E8-3D5904B3A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150" y="3288875"/>
                <a:ext cx="686675" cy="163950"/>
              </a:xfrm>
              <a:custGeom>
                <a:avLst/>
                <a:gdLst>
                  <a:gd name="T0" fmla="*/ 81575 w 27467"/>
                  <a:gd name="T1" fmla="*/ 25 h 6558"/>
                  <a:gd name="T2" fmla="*/ 25 w 27467"/>
                  <a:gd name="T3" fmla="*/ 81575 h 6558"/>
                  <a:gd name="T4" fmla="*/ 81575 w 27467"/>
                  <a:gd name="T5" fmla="*/ 163950 h 6558"/>
                  <a:gd name="T6" fmla="*/ 604300 w 27467"/>
                  <a:gd name="T7" fmla="*/ 163950 h 6558"/>
                  <a:gd name="T8" fmla="*/ 686675 w 27467"/>
                  <a:gd name="T9" fmla="*/ 81575 h 6558"/>
                  <a:gd name="T10" fmla="*/ 604300 w 27467"/>
                  <a:gd name="T11" fmla="*/ 25 h 6558"/>
                  <a:gd name="T12" fmla="*/ 81575 w 27467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67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41" name="Google Shape;1482;p44">
                <a:extLst>
                  <a:ext uri="{FF2B5EF4-FFF2-40B4-BE49-F238E27FC236}">
                    <a16:creationId xmlns:a16="http://schemas.microsoft.com/office/drawing/2014/main" id="{AE5158EB-F4CF-4219-B411-B86C2896F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75" y="3288875"/>
                <a:ext cx="251200" cy="163950"/>
              </a:xfrm>
              <a:custGeom>
                <a:avLst/>
                <a:gdLst>
                  <a:gd name="T0" fmla="*/ 82375 w 10048"/>
                  <a:gd name="T1" fmla="*/ 25 h 6558"/>
                  <a:gd name="T2" fmla="*/ 0 w 10048"/>
                  <a:gd name="T3" fmla="*/ 81575 h 6558"/>
                  <a:gd name="T4" fmla="*/ 82375 w 10048"/>
                  <a:gd name="T5" fmla="*/ 163950 h 6558"/>
                  <a:gd name="T6" fmla="*/ 168825 w 10048"/>
                  <a:gd name="T7" fmla="*/ 163950 h 6558"/>
                  <a:gd name="T8" fmla="*/ 251175 w 10048"/>
                  <a:gd name="T9" fmla="*/ 81575 h 6558"/>
                  <a:gd name="T10" fmla="*/ 168825 w 10048"/>
                  <a:gd name="T11" fmla="*/ 25 h 6558"/>
                  <a:gd name="T12" fmla="*/ 82375 w 10048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8" h="6558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7419" name="Google Shape;1483;p44">
              <a:extLst>
                <a:ext uri="{FF2B5EF4-FFF2-40B4-BE49-F238E27FC236}">
                  <a16:creationId xmlns:a16="http://schemas.microsoft.com/office/drawing/2014/main" id="{D500B565-2A9D-4315-9EAD-B84AA847B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17432" name="Google Shape;1484;p44">
                <a:extLst>
                  <a:ext uri="{FF2B5EF4-FFF2-40B4-BE49-F238E27FC236}">
                    <a16:creationId xmlns:a16="http://schemas.microsoft.com/office/drawing/2014/main" id="{5537DCBE-AB17-4542-AD2A-784B60CA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499875"/>
                <a:ext cx="5219200" cy="4695675"/>
              </a:xfrm>
              <a:custGeom>
                <a:avLst/>
                <a:gdLst>
                  <a:gd name="T0" fmla="*/ 2134975 w 208768"/>
                  <a:gd name="T1" fmla="*/ 1388825 h 187827"/>
                  <a:gd name="T2" fmla="*/ 1429575 w 208768"/>
                  <a:gd name="T3" fmla="*/ 1562525 h 187827"/>
                  <a:gd name="T4" fmla="*/ 1476050 w 208768"/>
                  <a:gd name="T5" fmla="*/ 1209200 h 187827"/>
                  <a:gd name="T6" fmla="*/ 1394500 w 208768"/>
                  <a:gd name="T7" fmla="*/ 1721550 h 187827"/>
                  <a:gd name="T8" fmla="*/ 972075 w 208768"/>
                  <a:gd name="T9" fmla="*/ 1766400 h 187827"/>
                  <a:gd name="T10" fmla="*/ 1931100 w 208768"/>
                  <a:gd name="T11" fmla="*/ 1616350 h 187827"/>
                  <a:gd name="T12" fmla="*/ 1975950 w 208768"/>
                  <a:gd name="T13" fmla="*/ 1771275 h 187827"/>
                  <a:gd name="T14" fmla="*/ 1567375 w 208768"/>
                  <a:gd name="T15" fmla="*/ 1719900 h 187827"/>
                  <a:gd name="T16" fmla="*/ 1454025 w 208768"/>
                  <a:gd name="T17" fmla="*/ 2077900 h 187827"/>
                  <a:gd name="T18" fmla="*/ 861175 w 208768"/>
                  <a:gd name="T19" fmla="*/ 2180650 h 187827"/>
                  <a:gd name="T20" fmla="*/ 2091750 w 208768"/>
                  <a:gd name="T21" fmla="*/ 2206750 h 187827"/>
                  <a:gd name="T22" fmla="*/ 2012650 w 208768"/>
                  <a:gd name="T23" fmla="*/ 1931125 h 187827"/>
                  <a:gd name="T24" fmla="*/ 2691150 w 208768"/>
                  <a:gd name="T25" fmla="*/ 2614500 h 187827"/>
                  <a:gd name="T26" fmla="*/ 3748025 w 208768"/>
                  <a:gd name="T27" fmla="*/ 1209400 h 187827"/>
                  <a:gd name="T28" fmla="*/ 3475650 w 208768"/>
                  <a:gd name="T29" fmla="*/ 1209400 h 187827"/>
                  <a:gd name="T30" fmla="*/ 4532525 w 208768"/>
                  <a:gd name="T31" fmla="*/ 2614500 h 187827"/>
                  <a:gd name="T32" fmla="*/ 4532525 w 208768"/>
                  <a:gd name="T33" fmla="*/ 512150 h 187827"/>
                  <a:gd name="T34" fmla="*/ 5056075 w 208768"/>
                  <a:gd name="T35" fmla="*/ 2870575 h 187827"/>
                  <a:gd name="T36" fmla="*/ 2091750 w 208768"/>
                  <a:gd name="T37" fmla="*/ 2788200 h 187827"/>
                  <a:gd name="T38" fmla="*/ 4870150 w 208768"/>
                  <a:gd name="T39" fmla="*/ 2696875 h 187827"/>
                  <a:gd name="T40" fmla="*/ 4696450 w 208768"/>
                  <a:gd name="T41" fmla="*/ 429800 h 187827"/>
                  <a:gd name="T42" fmla="*/ 4097050 w 208768"/>
                  <a:gd name="T43" fmla="*/ 429800 h 187827"/>
                  <a:gd name="T44" fmla="*/ 3911925 w 208768"/>
                  <a:gd name="T45" fmla="*/ 1127850 h 187827"/>
                  <a:gd name="T46" fmla="*/ 3312550 w 208768"/>
                  <a:gd name="T47" fmla="*/ 1127850 h 187827"/>
                  <a:gd name="T48" fmla="*/ 3127425 w 208768"/>
                  <a:gd name="T49" fmla="*/ 1825100 h 187827"/>
                  <a:gd name="T50" fmla="*/ 2528050 w 208768"/>
                  <a:gd name="T51" fmla="*/ 1825100 h 187827"/>
                  <a:gd name="T52" fmla="*/ 2255675 w 208768"/>
                  <a:gd name="T53" fmla="*/ 2206750 h 187827"/>
                  <a:gd name="T54" fmla="*/ 2088475 w 208768"/>
                  <a:gd name="T55" fmla="*/ 1572300 h 187827"/>
                  <a:gd name="T56" fmla="*/ 2347825 w 208768"/>
                  <a:gd name="T57" fmla="*/ 1993925 h 187827"/>
                  <a:gd name="T58" fmla="*/ 2429375 w 208768"/>
                  <a:gd name="T59" fmla="*/ 1379850 h 187827"/>
                  <a:gd name="T60" fmla="*/ 1558425 w 208768"/>
                  <a:gd name="T61" fmla="*/ 1056100 h 187827"/>
                  <a:gd name="T62" fmla="*/ 4963100 w 208768"/>
                  <a:gd name="T63" fmla="*/ 163125 h 187827"/>
                  <a:gd name="T64" fmla="*/ 1929475 w 208768"/>
                  <a:gd name="T65" fmla="*/ 2767825 h 187827"/>
                  <a:gd name="T66" fmla="*/ 1476450 w 208768"/>
                  <a:gd name="T67" fmla="*/ 3009625 h 187827"/>
                  <a:gd name="T68" fmla="*/ 1022625 w 208768"/>
                  <a:gd name="T69" fmla="*/ 2767825 h 187827"/>
                  <a:gd name="T70" fmla="*/ 1656275 w 208768"/>
                  <a:gd name="T71" fmla="*/ 3133150 h 187827"/>
                  <a:gd name="T72" fmla="*/ 1476050 w 208768"/>
                  <a:gd name="T73" fmla="*/ 3399025 h 187827"/>
                  <a:gd name="T74" fmla="*/ 1296650 w 208768"/>
                  <a:gd name="T75" fmla="*/ 3133150 h 187827"/>
                  <a:gd name="T76" fmla="*/ 1122950 w 208768"/>
                  <a:gd name="T77" fmla="*/ 3423475 h 187827"/>
                  <a:gd name="T78" fmla="*/ 1040575 w 208768"/>
                  <a:gd name="T79" fmla="*/ 3835300 h 187827"/>
                  <a:gd name="T80" fmla="*/ 871775 w 208768"/>
                  <a:gd name="T81" fmla="*/ 4532550 h 187827"/>
                  <a:gd name="T82" fmla="*/ 836700 w 208768"/>
                  <a:gd name="T83" fmla="*/ 3518900 h 187827"/>
                  <a:gd name="T84" fmla="*/ 1912350 w 208768"/>
                  <a:gd name="T85" fmla="*/ 3998400 h 187827"/>
                  <a:gd name="T86" fmla="*/ 1912350 w 208768"/>
                  <a:gd name="T87" fmla="*/ 4532550 h 187827"/>
                  <a:gd name="T88" fmla="*/ 1034875 w 208768"/>
                  <a:gd name="T89" fmla="*/ 4004125 h 187827"/>
                  <a:gd name="T90" fmla="*/ 1829150 w 208768"/>
                  <a:gd name="T91" fmla="*/ 3423475 h 187827"/>
                  <a:gd name="T92" fmla="*/ 2179000 w 208768"/>
                  <a:gd name="T93" fmla="*/ 3606975 h 187827"/>
                  <a:gd name="T94" fmla="*/ 2081150 w 208768"/>
                  <a:gd name="T95" fmla="*/ 4526850 h 187827"/>
                  <a:gd name="T96" fmla="*/ 1558425 w 208768"/>
                  <a:gd name="T97" fmla="*/ 3835300 h 187827"/>
                  <a:gd name="T98" fmla="*/ 1650575 w 208768"/>
                  <a:gd name="T99" fmla="*/ 25 h 187827"/>
                  <a:gd name="T100" fmla="*/ 1385525 w 208768"/>
                  <a:gd name="T101" fmla="*/ 1058550 h 187827"/>
                  <a:gd name="T102" fmla="*/ 605100 w 208768"/>
                  <a:gd name="T103" fmla="*/ 1498900 h 187827"/>
                  <a:gd name="T104" fmla="*/ 817125 w 208768"/>
                  <a:gd name="T105" fmla="*/ 1819400 h 187827"/>
                  <a:gd name="T106" fmla="*/ 860350 w 208768"/>
                  <a:gd name="T107" fmla="*/ 2788200 h 187827"/>
                  <a:gd name="T108" fmla="*/ 1132725 w 208768"/>
                  <a:gd name="T109" fmla="*/ 3181275 h 187827"/>
                  <a:gd name="T110" fmla="*/ 610000 w 208768"/>
                  <a:gd name="T111" fmla="*/ 3606975 h 187827"/>
                  <a:gd name="T112" fmla="*/ 0 w 208768"/>
                  <a:gd name="T113" fmla="*/ 4614100 h 187827"/>
                  <a:gd name="T114" fmla="*/ 2952925 w 208768"/>
                  <a:gd name="T115" fmla="*/ 4614100 h 187827"/>
                  <a:gd name="T116" fmla="*/ 2342100 w 208768"/>
                  <a:gd name="T117" fmla="*/ 3606975 h 187827"/>
                  <a:gd name="T118" fmla="*/ 1819375 w 208768"/>
                  <a:gd name="T119" fmla="*/ 3181275 h 187827"/>
                  <a:gd name="T120" fmla="*/ 5219175 w 208768"/>
                  <a:gd name="T121" fmla="*/ 2870575 h 187827"/>
                  <a:gd name="T122" fmla="*/ 1650575 w 208768"/>
                  <a:gd name="T123" fmla="*/ 25 h 1878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8768" h="187827" extrusionOk="0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lnTo>
                      <a:pt x="118541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lnTo>
                      <a:pt x="149921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lnTo>
                      <a:pt x="181301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lnTo>
                      <a:pt x="198524" y="6525"/>
                    </a:ln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lnTo>
                      <a:pt x="76494" y="159936"/>
                    </a:ln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lnTo>
                      <a:pt x="6602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3" name="Google Shape;1485;p44">
                <a:extLst>
                  <a:ext uri="{FF2B5EF4-FFF2-40B4-BE49-F238E27FC236}">
                    <a16:creationId xmlns:a16="http://schemas.microsoft.com/office/drawing/2014/main" id="{8475ABC9-5D72-4FDC-8F02-AC6C6AAB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100" y="4683375"/>
                <a:ext cx="163950" cy="163950"/>
              </a:xfrm>
              <a:custGeom>
                <a:avLst/>
                <a:gdLst>
                  <a:gd name="T0" fmla="*/ 81575 w 6558"/>
                  <a:gd name="T1" fmla="*/ 25 h 6558"/>
                  <a:gd name="T2" fmla="*/ 25 w 6558"/>
                  <a:gd name="T3" fmla="*/ 82375 h 6558"/>
                  <a:gd name="T4" fmla="*/ 82400 w 6558"/>
                  <a:gd name="T5" fmla="*/ 163925 h 6558"/>
                  <a:gd name="T6" fmla="*/ 163950 w 6558"/>
                  <a:gd name="T7" fmla="*/ 82375 h 6558"/>
                  <a:gd name="T8" fmla="*/ 82400 w 6558"/>
                  <a:gd name="T9" fmla="*/ 25 h 6558"/>
                  <a:gd name="T10" fmla="*/ 81575 w 6558"/>
                  <a:gd name="T11" fmla="*/ 25 h 6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7420" name="Google Shape;1486;p44">
              <a:extLst>
                <a:ext uri="{FF2B5EF4-FFF2-40B4-BE49-F238E27FC236}">
                  <a16:creationId xmlns:a16="http://schemas.microsoft.com/office/drawing/2014/main" id="{26BF56E1-E332-4A20-BEE0-2BF2064B0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17421" name="Google Shape;1487;p44">
                <a:extLst>
                  <a:ext uri="{FF2B5EF4-FFF2-40B4-BE49-F238E27FC236}">
                    <a16:creationId xmlns:a16="http://schemas.microsoft.com/office/drawing/2014/main" id="{3A0BF7BF-29D7-4FFC-9C1C-4550693B0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850" y="238125"/>
                <a:ext cx="3824725" cy="5219200"/>
              </a:xfrm>
              <a:custGeom>
                <a:avLst/>
                <a:gdLst>
                  <a:gd name="T0" fmla="*/ 3568650 w 152989"/>
                  <a:gd name="T1" fmla="*/ 163100 h 208768"/>
                  <a:gd name="T2" fmla="*/ 3660800 w 152989"/>
                  <a:gd name="T3" fmla="*/ 256075 h 208768"/>
                  <a:gd name="T4" fmla="*/ 3660800 w 152989"/>
                  <a:gd name="T5" fmla="*/ 4963100 h 208768"/>
                  <a:gd name="T6" fmla="*/ 3568650 w 152989"/>
                  <a:gd name="T7" fmla="*/ 5056075 h 208768"/>
                  <a:gd name="T8" fmla="*/ 256100 w 152989"/>
                  <a:gd name="T9" fmla="*/ 5056075 h 208768"/>
                  <a:gd name="T10" fmla="*/ 163950 w 152989"/>
                  <a:gd name="T11" fmla="*/ 4963100 h 208768"/>
                  <a:gd name="T12" fmla="*/ 163950 w 152989"/>
                  <a:gd name="T13" fmla="*/ 256075 h 208768"/>
                  <a:gd name="T14" fmla="*/ 256100 w 152989"/>
                  <a:gd name="T15" fmla="*/ 163100 h 208768"/>
                  <a:gd name="T16" fmla="*/ 3568650 w 152989"/>
                  <a:gd name="T17" fmla="*/ 163100 h 208768"/>
                  <a:gd name="T18" fmla="*/ 256100 w 152989"/>
                  <a:gd name="T19" fmla="*/ 0 h 208768"/>
                  <a:gd name="T20" fmla="*/ 25 w 152989"/>
                  <a:gd name="T21" fmla="*/ 256075 h 208768"/>
                  <a:gd name="T22" fmla="*/ 25 w 152989"/>
                  <a:gd name="T23" fmla="*/ 4963100 h 208768"/>
                  <a:gd name="T24" fmla="*/ 256100 w 152989"/>
                  <a:gd name="T25" fmla="*/ 5219175 h 208768"/>
                  <a:gd name="T26" fmla="*/ 3568650 w 152989"/>
                  <a:gd name="T27" fmla="*/ 5219175 h 208768"/>
                  <a:gd name="T28" fmla="*/ 3824700 w 152989"/>
                  <a:gd name="T29" fmla="*/ 4963100 h 208768"/>
                  <a:gd name="T30" fmla="*/ 3824700 w 152989"/>
                  <a:gd name="T31" fmla="*/ 256075 h 208768"/>
                  <a:gd name="T32" fmla="*/ 3568650 w 152989"/>
                  <a:gd name="T33" fmla="*/ 0 h 208768"/>
                  <a:gd name="T34" fmla="*/ 256100 w 152989"/>
                  <a:gd name="T35" fmla="*/ 0 h 2087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989" h="208768" extrusionOk="0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lnTo>
                      <a:pt x="142746" y="6524"/>
                    </a:ln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lnTo>
                      <a:pt x="10244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2" name="Google Shape;1488;p44">
                <a:extLst>
                  <a:ext uri="{FF2B5EF4-FFF2-40B4-BE49-F238E27FC236}">
                    <a16:creationId xmlns:a16="http://schemas.microsoft.com/office/drawing/2014/main" id="{9C84FD87-8169-40D9-9BAC-C51C4B65F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900" y="587150"/>
                <a:ext cx="3126625" cy="4172925"/>
              </a:xfrm>
              <a:custGeom>
                <a:avLst/>
                <a:gdLst>
                  <a:gd name="T0" fmla="*/ 2963525 w 125065"/>
                  <a:gd name="T1" fmla="*/ 163100 h 166917"/>
                  <a:gd name="T2" fmla="*/ 2963525 w 125065"/>
                  <a:gd name="T3" fmla="*/ 4009000 h 166917"/>
                  <a:gd name="T4" fmla="*/ 163100 w 125065"/>
                  <a:gd name="T5" fmla="*/ 4009000 h 166917"/>
                  <a:gd name="T6" fmla="*/ 163100 w 125065"/>
                  <a:gd name="T7" fmla="*/ 163100 h 166917"/>
                  <a:gd name="T8" fmla="*/ 2963525 w 125065"/>
                  <a:gd name="T9" fmla="*/ 163100 h 166917"/>
                  <a:gd name="T10" fmla="*/ 81550 w 125065"/>
                  <a:gd name="T11" fmla="*/ 0 h 166917"/>
                  <a:gd name="T12" fmla="*/ 0 w 125065"/>
                  <a:gd name="T13" fmla="*/ 81550 h 166917"/>
                  <a:gd name="T14" fmla="*/ 0 w 125065"/>
                  <a:gd name="T15" fmla="*/ 4091350 h 166917"/>
                  <a:gd name="T16" fmla="*/ 81550 w 125065"/>
                  <a:gd name="T17" fmla="*/ 4172900 h 166917"/>
                  <a:gd name="T18" fmla="*/ 3045075 w 125065"/>
                  <a:gd name="T19" fmla="*/ 4172900 h 166917"/>
                  <a:gd name="T20" fmla="*/ 3126625 w 125065"/>
                  <a:gd name="T21" fmla="*/ 4091350 h 166917"/>
                  <a:gd name="T22" fmla="*/ 3126625 w 125065"/>
                  <a:gd name="T23" fmla="*/ 81550 h 166917"/>
                  <a:gd name="T24" fmla="*/ 3045075 w 125065"/>
                  <a:gd name="T25" fmla="*/ 0 h 166917"/>
                  <a:gd name="T26" fmla="*/ 81550 w 125065"/>
                  <a:gd name="T27" fmla="*/ 0 h 1669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5065" h="166917" extrusionOk="0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lnTo>
                      <a:pt x="118541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lnTo>
                      <a:pt x="3262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3" name="Google Shape;1489;p44">
                <a:extLst>
                  <a:ext uri="{FF2B5EF4-FFF2-40B4-BE49-F238E27FC236}">
                    <a16:creationId xmlns:a16="http://schemas.microsoft.com/office/drawing/2014/main" id="{C277B32C-E642-48C2-B11B-9B31DFFE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350" y="4814675"/>
                <a:ext cx="425725" cy="424900"/>
              </a:xfrm>
              <a:custGeom>
                <a:avLst/>
                <a:gdLst>
                  <a:gd name="T0" fmla="*/ 212875 w 17029"/>
                  <a:gd name="T1" fmla="*/ 163125 h 16996"/>
                  <a:gd name="T2" fmla="*/ 261800 w 17029"/>
                  <a:gd name="T3" fmla="*/ 212050 h 16996"/>
                  <a:gd name="T4" fmla="*/ 212875 w 17029"/>
                  <a:gd name="T5" fmla="*/ 260975 h 16996"/>
                  <a:gd name="T6" fmla="*/ 163925 w 17029"/>
                  <a:gd name="T7" fmla="*/ 212050 h 16996"/>
                  <a:gd name="T8" fmla="*/ 212875 w 17029"/>
                  <a:gd name="T9" fmla="*/ 163125 h 16996"/>
                  <a:gd name="T10" fmla="*/ 212875 w 17029"/>
                  <a:gd name="T11" fmla="*/ 25 h 16996"/>
                  <a:gd name="T12" fmla="*/ 25 w 17029"/>
                  <a:gd name="T13" fmla="*/ 212050 h 16996"/>
                  <a:gd name="T14" fmla="*/ 212875 w 17029"/>
                  <a:gd name="T15" fmla="*/ 424900 h 16996"/>
                  <a:gd name="T16" fmla="*/ 425700 w 17029"/>
                  <a:gd name="T17" fmla="*/ 212050 h 16996"/>
                  <a:gd name="T18" fmla="*/ 212875 w 17029"/>
                  <a:gd name="T19" fmla="*/ 25 h 169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029" h="16996" extrusionOk="0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4" name="Google Shape;1490;p44">
                <a:extLst>
                  <a:ext uri="{FF2B5EF4-FFF2-40B4-BE49-F238E27FC236}">
                    <a16:creationId xmlns:a16="http://schemas.microsoft.com/office/drawing/2014/main" id="{E1ADA3D7-CD09-4620-821E-A4A2EEF4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350" y="1109875"/>
                <a:ext cx="1035725" cy="1034900"/>
              </a:xfrm>
              <a:custGeom>
                <a:avLst/>
                <a:gdLst>
                  <a:gd name="T0" fmla="*/ 82400 w 41429"/>
                  <a:gd name="T1" fmla="*/ 25 h 41396"/>
                  <a:gd name="T2" fmla="*/ 25 w 41429"/>
                  <a:gd name="T3" fmla="*/ 81575 h 41396"/>
                  <a:gd name="T4" fmla="*/ 82400 w 41429"/>
                  <a:gd name="T5" fmla="*/ 163125 h 41396"/>
                  <a:gd name="T6" fmla="*/ 87275 w 41429"/>
                  <a:gd name="T7" fmla="*/ 163125 h 41396"/>
                  <a:gd name="T8" fmla="*/ 87275 w 41429"/>
                  <a:gd name="T9" fmla="*/ 604300 h 41396"/>
                  <a:gd name="T10" fmla="*/ 517875 w 41429"/>
                  <a:gd name="T11" fmla="*/ 1034875 h 41396"/>
                  <a:gd name="T12" fmla="*/ 948450 w 41429"/>
                  <a:gd name="T13" fmla="*/ 604300 h 41396"/>
                  <a:gd name="T14" fmla="*/ 948450 w 41429"/>
                  <a:gd name="T15" fmla="*/ 163125 h 41396"/>
                  <a:gd name="T16" fmla="*/ 953350 w 41429"/>
                  <a:gd name="T17" fmla="*/ 163125 h 41396"/>
                  <a:gd name="T18" fmla="*/ 1035700 w 41429"/>
                  <a:gd name="T19" fmla="*/ 81575 h 41396"/>
                  <a:gd name="T20" fmla="*/ 953350 w 41429"/>
                  <a:gd name="T21" fmla="*/ 25 h 41396"/>
                  <a:gd name="T22" fmla="*/ 779650 w 41429"/>
                  <a:gd name="T23" fmla="*/ 25 h 41396"/>
                  <a:gd name="T24" fmla="*/ 697275 w 41429"/>
                  <a:gd name="T25" fmla="*/ 81575 h 41396"/>
                  <a:gd name="T26" fmla="*/ 779650 w 41429"/>
                  <a:gd name="T27" fmla="*/ 163125 h 41396"/>
                  <a:gd name="T28" fmla="*/ 784525 w 41429"/>
                  <a:gd name="T29" fmla="*/ 163125 h 41396"/>
                  <a:gd name="T30" fmla="*/ 784525 w 41429"/>
                  <a:gd name="T31" fmla="*/ 604300 h 41396"/>
                  <a:gd name="T32" fmla="*/ 517875 w 41429"/>
                  <a:gd name="T33" fmla="*/ 871775 h 41396"/>
                  <a:gd name="T34" fmla="*/ 251200 w 41429"/>
                  <a:gd name="T35" fmla="*/ 604300 h 41396"/>
                  <a:gd name="T36" fmla="*/ 251200 w 41429"/>
                  <a:gd name="T37" fmla="*/ 163125 h 41396"/>
                  <a:gd name="T38" fmla="*/ 256100 w 41429"/>
                  <a:gd name="T39" fmla="*/ 163125 h 41396"/>
                  <a:gd name="T40" fmla="*/ 338450 w 41429"/>
                  <a:gd name="T41" fmla="*/ 81575 h 41396"/>
                  <a:gd name="T42" fmla="*/ 256100 w 41429"/>
                  <a:gd name="T43" fmla="*/ 25 h 41396"/>
                  <a:gd name="T44" fmla="*/ 82400 w 41429"/>
                  <a:gd name="T45" fmla="*/ 25 h 413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1429" h="41396" extrusionOk="0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lnTo>
                      <a:pt x="3296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5" name="Google Shape;1491;p44">
                <a:extLst>
                  <a:ext uri="{FF2B5EF4-FFF2-40B4-BE49-F238E27FC236}">
                    <a16:creationId xmlns:a16="http://schemas.microsoft.com/office/drawing/2014/main" id="{EE84CD89-9B8B-4F3E-B397-162FCD5AA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1545350"/>
                <a:ext cx="337650" cy="163950"/>
              </a:xfrm>
              <a:custGeom>
                <a:avLst/>
                <a:gdLst>
                  <a:gd name="T0" fmla="*/ 81575 w 13506"/>
                  <a:gd name="T1" fmla="*/ 25 h 6558"/>
                  <a:gd name="T2" fmla="*/ 25 w 13506"/>
                  <a:gd name="T3" fmla="*/ 82375 h 6558"/>
                  <a:gd name="T4" fmla="*/ 81575 w 13506"/>
                  <a:gd name="T5" fmla="*/ 163925 h 6558"/>
                  <a:gd name="T6" fmla="*/ 256100 w 13506"/>
                  <a:gd name="T7" fmla="*/ 163925 h 6558"/>
                  <a:gd name="T8" fmla="*/ 337650 w 13506"/>
                  <a:gd name="T9" fmla="*/ 82375 h 6558"/>
                  <a:gd name="T10" fmla="*/ 256100 w 13506"/>
                  <a:gd name="T11" fmla="*/ 25 h 6558"/>
                  <a:gd name="T12" fmla="*/ 81575 w 13506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6" name="Google Shape;1492;p44">
                <a:extLst>
                  <a:ext uri="{FF2B5EF4-FFF2-40B4-BE49-F238E27FC236}">
                    <a16:creationId xmlns:a16="http://schemas.microsoft.com/office/drawing/2014/main" id="{D8D62C39-D228-4446-BE13-C9ACC0F9F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900" y="1545350"/>
                <a:ext cx="337650" cy="163950"/>
              </a:xfrm>
              <a:custGeom>
                <a:avLst/>
                <a:gdLst>
                  <a:gd name="T0" fmla="*/ 81575 w 13506"/>
                  <a:gd name="T1" fmla="*/ 25 h 6558"/>
                  <a:gd name="T2" fmla="*/ 25 w 13506"/>
                  <a:gd name="T3" fmla="*/ 82375 h 6558"/>
                  <a:gd name="T4" fmla="*/ 81575 w 13506"/>
                  <a:gd name="T5" fmla="*/ 163925 h 6558"/>
                  <a:gd name="T6" fmla="*/ 256075 w 13506"/>
                  <a:gd name="T7" fmla="*/ 163925 h 6558"/>
                  <a:gd name="T8" fmla="*/ 337625 w 13506"/>
                  <a:gd name="T9" fmla="*/ 82375 h 6558"/>
                  <a:gd name="T10" fmla="*/ 256075 w 13506"/>
                  <a:gd name="T11" fmla="*/ 25 h 6558"/>
                  <a:gd name="T12" fmla="*/ 81575 w 13506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7" name="Google Shape;1493;p44">
                <a:extLst>
                  <a:ext uri="{FF2B5EF4-FFF2-40B4-BE49-F238E27FC236}">
                    <a16:creationId xmlns:a16="http://schemas.microsoft.com/office/drawing/2014/main" id="{933FE10E-2113-4621-8A8A-91F450DE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2417125"/>
                <a:ext cx="1906675" cy="163925"/>
              </a:xfrm>
              <a:custGeom>
                <a:avLst/>
                <a:gdLst>
                  <a:gd name="T0" fmla="*/ 81575 w 76267"/>
                  <a:gd name="T1" fmla="*/ 0 h 6557"/>
                  <a:gd name="T2" fmla="*/ 25 w 76267"/>
                  <a:gd name="T3" fmla="*/ 81550 h 6557"/>
                  <a:gd name="T4" fmla="*/ 81575 w 76267"/>
                  <a:gd name="T5" fmla="*/ 163925 h 6557"/>
                  <a:gd name="T6" fmla="*/ 1825100 w 76267"/>
                  <a:gd name="T7" fmla="*/ 163925 h 6557"/>
                  <a:gd name="T8" fmla="*/ 1906650 w 76267"/>
                  <a:gd name="T9" fmla="*/ 81550 h 6557"/>
                  <a:gd name="T10" fmla="*/ 1825100 w 76267"/>
                  <a:gd name="T11" fmla="*/ 0 h 6557"/>
                  <a:gd name="T12" fmla="*/ 81575 w 76267"/>
                  <a:gd name="T13" fmla="*/ 0 h 6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67" h="6557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8" name="Google Shape;1494;p44">
                <a:extLst>
                  <a:ext uri="{FF2B5EF4-FFF2-40B4-BE49-F238E27FC236}">
                    <a16:creationId xmlns:a16="http://schemas.microsoft.com/office/drawing/2014/main" id="{36A5C37D-3031-4CF3-AC60-4DC01E929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2766150"/>
                <a:ext cx="1906675" cy="163125"/>
              </a:xfrm>
              <a:custGeom>
                <a:avLst/>
                <a:gdLst>
                  <a:gd name="T0" fmla="*/ 81575 w 76267"/>
                  <a:gd name="T1" fmla="*/ 25 h 6525"/>
                  <a:gd name="T2" fmla="*/ 25 w 76267"/>
                  <a:gd name="T3" fmla="*/ 81575 h 6525"/>
                  <a:gd name="T4" fmla="*/ 81575 w 76267"/>
                  <a:gd name="T5" fmla="*/ 163125 h 6525"/>
                  <a:gd name="T6" fmla="*/ 1825100 w 76267"/>
                  <a:gd name="T7" fmla="*/ 163125 h 6525"/>
                  <a:gd name="T8" fmla="*/ 1906650 w 76267"/>
                  <a:gd name="T9" fmla="*/ 81575 h 6525"/>
                  <a:gd name="T10" fmla="*/ 1825100 w 76267"/>
                  <a:gd name="T11" fmla="*/ 25 h 6525"/>
                  <a:gd name="T12" fmla="*/ 81575 w 76267"/>
                  <a:gd name="T13" fmla="*/ 25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67" h="6525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29" name="Google Shape;1495;p44">
                <a:extLst>
                  <a:ext uri="{FF2B5EF4-FFF2-40B4-BE49-F238E27FC236}">
                    <a16:creationId xmlns:a16="http://schemas.microsoft.com/office/drawing/2014/main" id="{A693F917-163A-4214-B586-823F11B47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400" y="3376150"/>
                <a:ext cx="1034900" cy="163125"/>
              </a:xfrm>
              <a:custGeom>
                <a:avLst/>
                <a:gdLst>
                  <a:gd name="T0" fmla="*/ 81575 w 41396"/>
                  <a:gd name="T1" fmla="*/ 0 h 6525"/>
                  <a:gd name="T2" fmla="*/ 25 w 41396"/>
                  <a:gd name="T3" fmla="*/ 81550 h 6525"/>
                  <a:gd name="T4" fmla="*/ 81575 w 41396"/>
                  <a:gd name="T5" fmla="*/ 163100 h 6525"/>
                  <a:gd name="T6" fmla="*/ 953325 w 41396"/>
                  <a:gd name="T7" fmla="*/ 163100 h 6525"/>
                  <a:gd name="T8" fmla="*/ 1034875 w 41396"/>
                  <a:gd name="T9" fmla="*/ 81550 h 6525"/>
                  <a:gd name="T10" fmla="*/ 953325 w 41396"/>
                  <a:gd name="T11" fmla="*/ 0 h 6525"/>
                  <a:gd name="T12" fmla="*/ 81575 w 41396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396" h="6525" extrusionOk="0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0" name="Google Shape;1496;p44">
                <a:extLst>
                  <a:ext uri="{FF2B5EF4-FFF2-40B4-BE49-F238E27FC236}">
                    <a16:creationId xmlns:a16="http://schemas.microsoft.com/office/drawing/2014/main" id="{2A6C65E8-144D-4BA6-98BE-5C3A0B4C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625" y="3725175"/>
                <a:ext cx="686675" cy="163125"/>
              </a:xfrm>
              <a:custGeom>
                <a:avLst/>
                <a:gdLst>
                  <a:gd name="T0" fmla="*/ 81550 w 27467"/>
                  <a:gd name="T1" fmla="*/ 25 h 6525"/>
                  <a:gd name="T2" fmla="*/ 0 w 27467"/>
                  <a:gd name="T3" fmla="*/ 81575 h 6525"/>
                  <a:gd name="T4" fmla="*/ 81550 w 27467"/>
                  <a:gd name="T5" fmla="*/ 163125 h 6525"/>
                  <a:gd name="T6" fmla="*/ 605100 w 27467"/>
                  <a:gd name="T7" fmla="*/ 163125 h 6525"/>
                  <a:gd name="T8" fmla="*/ 686650 w 27467"/>
                  <a:gd name="T9" fmla="*/ 81575 h 6525"/>
                  <a:gd name="T10" fmla="*/ 605100 w 27467"/>
                  <a:gd name="T11" fmla="*/ 25 h 6525"/>
                  <a:gd name="T12" fmla="*/ 81550 w 27467"/>
                  <a:gd name="T13" fmla="*/ 25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67" h="6525" extrusionOk="0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lnTo>
                      <a:pt x="32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7431" name="Google Shape;1497;p44">
                <a:extLst>
                  <a:ext uri="{FF2B5EF4-FFF2-40B4-BE49-F238E27FC236}">
                    <a16:creationId xmlns:a16="http://schemas.microsoft.com/office/drawing/2014/main" id="{920B1B2C-CD0B-4C6D-B875-6302B635B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375" y="3201625"/>
                <a:ext cx="686675" cy="1209700"/>
              </a:xfrm>
              <a:custGeom>
                <a:avLst/>
                <a:gdLst>
                  <a:gd name="T0" fmla="*/ 343350 w 27467"/>
                  <a:gd name="T1" fmla="*/ 163925 h 48388"/>
                  <a:gd name="T2" fmla="*/ 522750 w 27467"/>
                  <a:gd name="T3" fmla="*/ 343350 h 48388"/>
                  <a:gd name="T4" fmla="*/ 343350 w 27467"/>
                  <a:gd name="T5" fmla="*/ 523575 h 48388"/>
                  <a:gd name="T6" fmla="*/ 163950 w 27467"/>
                  <a:gd name="T7" fmla="*/ 343350 h 48388"/>
                  <a:gd name="T8" fmla="*/ 343350 w 27467"/>
                  <a:gd name="T9" fmla="*/ 163925 h 48388"/>
                  <a:gd name="T10" fmla="*/ 436325 w 27467"/>
                  <a:gd name="T11" fmla="*/ 673625 h 48388"/>
                  <a:gd name="T12" fmla="*/ 436325 w 27467"/>
                  <a:gd name="T13" fmla="*/ 995725 h 48388"/>
                  <a:gd name="T14" fmla="*/ 380050 w 27467"/>
                  <a:gd name="T15" fmla="*/ 968000 h 48388"/>
                  <a:gd name="T16" fmla="*/ 343350 w 27467"/>
                  <a:gd name="T17" fmla="*/ 958825 h 48388"/>
                  <a:gd name="T18" fmla="*/ 306650 w 27467"/>
                  <a:gd name="T19" fmla="*/ 968000 h 48388"/>
                  <a:gd name="T20" fmla="*/ 250375 w 27467"/>
                  <a:gd name="T21" fmla="*/ 995725 h 48388"/>
                  <a:gd name="T22" fmla="*/ 250375 w 27467"/>
                  <a:gd name="T23" fmla="*/ 673625 h 48388"/>
                  <a:gd name="T24" fmla="*/ 343350 w 27467"/>
                  <a:gd name="T25" fmla="*/ 686675 h 48388"/>
                  <a:gd name="T26" fmla="*/ 436325 w 27467"/>
                  <a:gd name="T27" fmla="*/ 673625 h 48388"/>
                  <a:gd name="T28" fmla="*/ 343350 w 27467"/>
                  <a:gd name="T29" fmla="*/ 25 h 48388"/>
                  <a:gd name="T30" fmla="*/ 25 w 27467"/>
                  <a:gd name="T31" fmla="*/ 343350 h 48388"/>
                  <a:gd name="T32" fmla="*/ 87275 w 27467"/>
                  <a:gd name="T33" fmla="*/ 571675 h 48388"/>
                  <a:gd name="T34" fmla="*/ 87275 w 27467"/>
                  <a:gd name="T35" fmla="*/ 1127850 h 48388"/>
                  <a:gd name="T36" fmla="*/ 126425 w 27467"/>
                  <a:gd name="T37" fmla="*/ 1197175 h 48388"/>
                  <a:gd name="T38" fmla="*/ 169000 w 27467"/>
                  <a:gd name="T39" fmla="*/ 1209675 h 48388"/>
                  <a:gd name="T40" fmla="*/ 205525 w 27467"/>
                  <a:gd name="T41" fmla="*/ 1201250 h 48388"/>
                  <a:gd name="T42" fmla="*/ 343350 w 27467"/>
                  <a:gd name="T43" fmla="*/ 1131925 h 48388"/>
                  <a:gd name="T44" fmla="*/ 481175 w 27467"/>
                  <a:gd name="T45" fmla="*/ 1201250 h 48388"/>
                  <a:gd name="T46" fmla="*/ 517875 w 27467"/>
                  <a:gd name="T47" fmla="*/ 1209400 h 48388"/>
                  <a:gd name="T48" fmla="*/ 560275 w 27467"/>
                  <a:gd name="T49" fmla="*/ 1197175 h 48388"/>
                  <a:gd name="T50" fmla="*/ 599425 w 27467"/>
                  <a:gd name="T51" fmla="*/ 1127850 h 48388"/>
                  <a:gd name="T52" fmla="*/ 599425 w 27467"/>
                  <a:gd name="T53" fmla="*/ 571675 h 48388"/>
                  <a:gd name="T54" fmla="*/ 686675 w 27467"/>
                  <a:gd name="T55" fmla="*/ 343350 h 48388"/>
                  <a:gd name="T56" fmla="*/ 343350 w 27467"/>
                  <a:gd name="T57" fmla="*/ 25 h 483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467" h="48388" extrusionOk="0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</p:grpSp>
      <p:sp>
        <p:nvSpPr>
          <p:cNvPr id="2" name="Pravokutnik 1">
            <a:extLst>
              <a:ext uri="{FF2B5EF4-FFF2-40B4-BE49-F238E27FC236}">
                <a16:creationId xmlns:a16="http://schemas.microsoft.com/office/drawing/2014/main" id="{5688537F-7443-4BB6-85D7-900E8C9E9ABD}"/>
              </a:ext>
            </a:extLst>
          </p:cNvPr>
          <p:cNvSpPr/>
          <p:nvPr/>
        </p:nvSpPr>
        <p:spPr>
          <a:xfrm>
            <a:off x="6399213" y="903288"/>
            <a:ext cx="2592387" cy="2838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 i </a:t>
            </a:r>
            <a:r>
              <a:rPr lang="hr-HR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Nguyen</a:t>
            </a: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(2014) su u svojoj istraživačkoj studiji o IKT došli do podataka da većina studenata odnosno 82,6% imaju pozitivan stav prema tehnologiji u nastavi.</a:t>
            </a:r>
            <a:r>
              <a:rPr lang="hr-HR" alt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E6B6210-23E6-40C1-A155-379ADEABCFB5}"/>
              </a:ext>
            </a:extLst>
          </p:cNvPr>
          <p:cNvSpPr/>
          <p:nvPr/>
        </p:nvSpPr>
        <p:spPr>
          <a:xfrm>
            <a:off x="153988" y="3949700"/>
            <a:ext cx="857408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Yunus</a:t>
            </a: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sur. (2010) su istraživali kvantitativnim i </a:t>
            </a:r>
            <a:r>
              <a:rPr lang="hr-HR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kvalititavnim</a:t>
            </a: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metodama pomoću upitnika i </a:t>
            </a:r>
            <a:r>
              <a:rPr lang="hr-HR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polustrukturiranog</a:t>
            </a: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intervjua i došli do istog zaključka da su studenti pokazali pozitivan stav prema tehnologiji.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313;p44">
            <a:extLst>
              <a:ext uri="{FF2B5EF4-FFF2-40B4-BE49-F238E27FC236}">
                <a16:creationId xmlns:a16="http://schemas.microsoft.com/office/drawing/2014/main" id="{C8A0005A-3487-4295-9E9E-387A769FF4E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7225" y="109538"/>
            <a:ext cx="7734300" cy="531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sr-Latn-RS" altLang="sr-Latn-R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Oswald Regular" charset="0"/>
              </a:rPr>
              <a:t>Dosadašnja istraživanja</a:t>
            </a:r>
          </a:p>
        </p:txBody>
      </p:sp>
      <p:sp>
        <p:nvSpPr>
          <p:cNvPr id="60420" name="Google Shape;1315;p44">
            <a:extLst>
              <a:ext uri="{FF2B5EF4-FFF2-40B4-BE49-F238E27FC236}">
                <a16:creationId xmlns:a16="http://schemas.microsoft.com/office/drawing/2014/main" id="{65C36305-7D86-46FD-A4FC-6F97FC1F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49325"/>
            <a:ext cx="6415087" cy="12763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6700" rIns="0" bIns="0" anchor="b"/>
          <a:lstStyle>
            <a:lvl1pPr marL="127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SzPts val="1100"/>
              <a:defRPr/>
            </a:pPr>
            <a:r>
              <a:rPr lang="hr-HR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Neka istraživanja pokazuju da korištenje IKT stalno razvija još pozitivniji stav prema računalima (</a:t>
            </a:r>
            <a:r>
              <a:rPr lang="en-US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Delcourt</a:t>
            </a:r>
            <a:r>
              <a:rPr lang="en-US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Kinzie, 1993; </a:t>
            </a:r>
            <a:r>
              <a:rPr lang="en-US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Birisci</a:t>
            </a:r>
            <a:r>
              <a:rPr lang="en-US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altLang="sr-Latn-R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Metin</a:t>
            </a:r>
            <a:r>
              <a:rPr lang="en-US" altLang="sr-Latn-R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&amp; Karakas, 2009; Teo, 2008).</a:t>
            </a:r>
            <a:endParaRPr lang="en-GB" altLang="sr-Latn-R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spcBef>
                <a:spcPts val="800"/>
              </a:spcBef>
              <a:buSzPts val="1100"/>
              <a:defRPr/>
            </a:pPr>
            <a:endParaRPr lang="sr-Latn-RS" altLang="sr-Latn-R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vent Pro Light" charset="0"/>
              <a:cs typeface="Advent Pro Light" charset="0"/>
              <a:sym typeface="Advent Pro Light" charset="0"/>
            </a:endParaRPr>
          </a:p>
        </p:txBody>
      </p:sp>
      <p:grpSp>
        <p:nvGrpSpPr>
          <p:cNvPr id="19460" name="Google Shape;1318;p44">
            <a:extLst>
              <a:ext uri="{FF2B5EF4-FFF2-40B4-BE49-F238E27FC236}">
                <a16:creationId xmlns:a16="http://schemas.microsoft.com/office/drawing/2014/main" id="{DC99A499-D60C-4E12-809A-F96503062589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471488"/>
            <a:ext cx="2343150" cy="2363787"/>
            <a:chOff x="3246904" y="1590727"/>
            <a:chExt cx="2650196" cy="2532513"/>
          </a:xfrm>
        </p:grpSpPr>
        <p:grpSp>
          <p:nvGrpSpPr>
            <p:cNvPr id="19462" name="Google Shape;1319;p44">
              <a:extLst>
                <a:ext uri="{FF2B5EF4-FFF2-40B4-BE49-F238E27FC236}">
                  <a16:creationId xmlns:a16="http://schemas.microsoft.com/office/drawing/2014/main" id="{86A5ECC6-1032-4866-9BC5-35CA9CED0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19499" name="Google Shape;1320;p44">
                <a:extLst>
                  <a:ext uri="{FF2B5EF4-FFF2-40B4-BE49-F238E27FC236}">
                    <a16:creationId xmlns:a16="http://schemas.microsoft.com/office/drawing/2014/main" id="{14A98913-3CF0-498B-B03D-284CE58D8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175" y="507925"/>
                <a:ext cx="5170550" cy="4695025"/>
              </a:xfrm>
              <a:custGeom>
                <a:avLst/>
                <a:gdLst>
                  <a:gd name="T0" fmla="*/ 1655875 w 206822"/>
                  <a:gd name="T1" fmla="*/ 0 h 187801"/>
                  <a:gd name="T2" fmla="*/ 1225375 w 206822"/>
                  <a:gd name="T3" fmla="*/ 185125 h 187801"/>
                  <a:gd name="T4" fmla="*/ 1434575 w 206822"/>
                  <a:gd name="T5" fmla="*/ 1171400 h 187801"/>
                  <a:gd name="T6" fmla="*/ 328800 w 206822"/>
                  <a:gd name="T7" fmla="*/ 1694425 h 187801"/>
                  <a:gd name="T8" fmla="*/ 522500 w 206822"/>
                  <a:gd name="T9" fmla="*/ 2553700 h 187801"/>
                  <a:gd name="T10" fmla="*/ 676575 w 206822"/>
                  <a:gd name="T11" fmla="*/ 2570625 h 187801"/>
                  <a:gd name="T12" fmla="*/ 900425 w 206822"/>
                  <a:gd name="T13" fmla="*/ 2564825 h 187801"/>
                  <a:gd name="T14" fmla="*/ 1255250 w 206822"/>
                  <a:gd name="T15" fmla="*/ 2785325 h 187801"/>
                  <a:gd name="T16" fmla="*/ 1076025 w 206822"/>
                  <a:gd name="T17" fmla="*/ 3368075 h 187801"/>
                  <a:gd name="T18" fmla="*/ 1329975 w 206822"/>
                  <a:gd name="T19" fmla="*/ 4369350 h 187801"/>
                  <a:gd name="T20" fmla="*/ 1433650 w 206822"/>
                  <a:gd name="T21" fmla="*/ 4380025 h 187801"/>
                  <a:gd name="T22" fmla="*/ 2283625 w 206822"/>
                  <a:gd name="T23" fmla="*/ 3865550 h 187801"/>
                  <a:gd name="T24" fmla="*/ 2361125 w 206822"/>
                  <a:gd name="T25" fmla="*/ 3876225 h 187801"/>
                  <a:gd name="T26" fmla="*/ 3252250 w 206822"/>
                  <a:gd name="T27" fmla="*/ 4695000 h 187801"/>
                  <a:gd name="T28" fmla="*/ 3392300 w 206822"/>
                  <a:gd name="T29" fmla="*/ 4683175 h 187801"/>
                  <a:gd name="T30" fmla="*/ 3988375 w 206822"/>
                  <a:gd name="T31" fmla="*/ 3752800 h 187801"/>
                  <a:gd name="T32" fmla="*/ 4223525 w 206822"/>
                  <a:gd name="T33" fmla="*/ 3652425 h 187801"/>
                  <a:gd name="T34" fmla="*/ 4536650 w 206822"/>
                  <a:gd name="T35" fmla="*/ 3680225 h 187801"/>
                  <a:gd name="T36" fmla="*/ 4841750 w 206822"/>
                  <a:gd name="T37" fmla="*/ 3577275 h 187801"/>
                  <a:gd name="T38" fmla="*/ 4692275 w 206822"/>
                  <a:gd name="T39" fmla="*/ 2396775 h 187801"/>
                  <a:gd name="T40" fmla="*/ 5125700 w 206822"/>
                  <a:gd name="T41" fmla="*/ 1679525 h 187801"/>
                  <a:gd name="T42" fmla="*/ 4438300 w 206822"/>
                  <a:gd name="T43" fmla="*/ 992075 h 187801"/>
                  <a:gd name="T44" fmla="*/ 3840550 w 206822"/>
                  <a:gd name="T45" fmla="*/ 80500 h 187801"/>
                  <a:gd name="T46" fmla="*/ 3692425 w 206822"/>
                  <a:gd name="T47" fmla="*/ 40525 h 187801"/>
                  <a:gd name="T48" fmla="*/ 2858350 w 206822"/>
                  <a:gd name="T49" fmla="*/ 365800 h 187801"/>
                  <a:gd name="T50" fmla="*/ 2734675 w 206822"/>
                  <a:gd name="T51" fmla="*/ 349475 h 187801"/>
                  <a:gd name="T52" fmla="*/ 1942700 w 206822"/>
                  <a:gd name="T53" fmla="*/ 65625 h 187801"/>
                  <a:gd name="T54" fmla="*/ 1655875 w 206822"/>
                  <a:gd name="T55" fmla="*/ 0 h 1878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6822" h="187801" extrusionOk="0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0" name="Google Shape;1321;p44">
                <a:extLst>
                  <a:ext uri="{FF2B5EF4-FFF2-40B4-BE49-F238E27FC236}">
                    <a16:creationId xmlns:a16="http://schemas.microsoft.com/office/drawing/2014/main" id="{03E4BA12-8668-4F04-A62D-45AFE4729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725" y="1664825"/>
                <a:ext cx="1839475" cy="247075"/>
              </a:xfrm>
              <a:custGeom>
                <a:avLst/>
                <a:gdLst>
                  <a:gd name="T0" fmla="*/ 34450 w 73579"/>
                  <a:gd name="T1" fmla="*/ 30000 h 9883"/>
                  <a:gd name="T2" fmla="*/ 60850 w 73579"/>
                  <a:gd name="T3" fmla="*/ 29000 h 9883"/>
                  <a:gd name="T4" fmla="*/ 94600 w 73579"/>
                  <a:gd name="T5" fmla="*/ 52750 h 9883"/>
                  <a:gd name="T6" fmla="*/ 108125 w 73579"/>
                  <a:gd name="T7" fmla="*/ 58950 h 9883"/>
                  <a:gd name="T8" fmla="*/ 145325 w 73579"/>
                  <a:gd name="T9" fmla="*/ 66800 h 9883"/>
                  <a:gd name="T10" fmla="*/ 167350 w 73579"/>
                  <a:gd name="T11" fmla="*/ 91925 h 9883"/>
                  <a:gd name="T12" fmla="*/ 172850 w 73579"/>
                  <a:gd name="T13" fmla="*/ 78050 h 9883"/>
                  <a:gd name="T14" fmla="*/ 252000 w 73579"/>
                  <a:gd name="T15" fmla="*/ 122725 h 9883"/>
                  <a:gd name="T16" fmla="*/ 226200 w 73579"/>
                  <a:gd name="T17" fmla="*/ 98450 h 9883"/>
                  <a:gd name="T18" fmla="*/ 311350 w 73579"/>
                  <a:gd name="T19" fmla="*/ 141325 h 9883"/>
                  <a:gd name="T20" fmla="*/ 339925 w 73579"/>
                  <a:gd name="T21" fmla="*/ 134775 h 9883"/>
                  <a:gd name="T22" fmla="*/ 376025 w 73579"/>
                  <a:gd name="T23" fmla="*/ 152275 h 9883"/>
                  <a:gd name="T24" fmla="*/ 390425 w 73579"/>
                  <a:gd name="T25" fmla="*/ 156000 h 9883"/>
                  <a:gd name="T26" fmla="*/ 428450 w 73579"/>
                  <a:gd name="T27" fmla="*/ 157875 h 9883"/>
                  <a:gd name="T28" fmla="*/ 1820150 w 73579"/>
                  <a:gd name="T29" fmla="*/ 163550 h 9883"/>
                  <a:gd name="T30" fmla="*/ 1838750 w 73579"/>
                  <a:gd name="T31" fmla="*/ 167775 h 9883"/>
                  <a:gd name="T32" fmla="*/ 483325 w 73579"/>
                  <a:gd name="T33" fmla="*/ 185775 h 9883"/>
                  <a:gd name="T34" fmla="*/ 455850 w 73579"/>
                  <a:gd name="T35" fmla="*/ 164500 h 9883"/>
                  <a:gd name="T36" fmla="*/ 1762550 w 73579"/>
                  <a:gd name="T37" fmla="*/ 188775 h 9883"/>
                  <a:gd name="T38" fmla="*/ 514200 w 73579"/>
                  <a:gd name="T39" fmla="*/ 177125 h 9883"/>
                  <a:gd name="T40" fmla="*/ 550925 w 73579"/>
                  <a:gd name="T41" fmla="*/ 191775 h 9883"/>
                  <a:gd name="T42" fmla="*/ 1731875 w 73579"/>
                  <a:gd name="T43" fmla="*/ 178750 h 9883"/>
                  <a:gd name="T44" fmla="*/ 1734225 w 73579"/>
                  <a:gd name="T45" fmla="*/ 193525 h 9883"/>
                  <a:gd name="T46" fmla="*/ 1643400 w 73579"/>
                  <a:gd name="T47" fmla="*/ 192175 h 9883"/>
                  <a:gd name="T48" fmla="*/ 1681425 w 73579"/>
                  <a:gd name="T49" fmla="*/ 194150 h 9883"/>
                  <a:gd name="T50" fmla="*/ 601175 w 73579"/>
                  <a:gd name="T51" fmla="*/ 208200 h 9883"/>
                  <a:gd name="T52" fmla="*/ 572950 w 73579"/>
                  <a:gd name="T53" fmla="*/ 188225 h 9883"/>
                  <a:gd name="T54" fmla="*/ 1585200 w 73579"/>
                  <a:gd name="T55" fmla="*/ 215025 h 9883"/>
                  <a:gd name="T56" fmla="*/ 631925 w 73579"/>
                  <a:gd name="T57" fmla="*/ 198100 h 9883"/>
                  <a:gd name="T58" fmla="*/ 668875 w 73579"/>
                  <a:gd name="T59" fmla="*/ 211000 h 9883"/>
                  <a:gd name="T60" fmla="*/ 1554600 w 73579"/>
                  <a:gd name="T61" fmla="*/ 203750 h 9883"/>
                  <a:gd name="T62" fmla="*/ 1556375 w 73579"/>
                  <a:gd name="T63" fmla="*/ 218650 h 9883"/>
                  <a:gd name="T64" fmla="*/ 690075 w 73579"/>
                  <a:gd name="T65" fmla="*/ 221450 h 9883"/>
                  <a:gd name="T66" fmla="*/ 692025 w 73579"/>
                  <a:gd name="T67" fmla="*/ 206550 h 9883"/>
                  <a:gd name="T68" fmla="*/ 1459000 w 73579"/>
                  <a:gd name="T69" fmla="*/ 221650 h 9883"/>
                  <a:gd name="T70" fmla="*/ 1496100 w 73579"/>
                  <a:gd name="T71" fmla="*/ 210450 h 9883"/>
                  <a:gd name="T72" fmla="*/ 780100 w 73579"/>
                  <a:gd name="T73" fmla="*/ 231775 h 9883"/>
                  <a:gd name="T74" fmla="*/ 1436625 w 73579"/>
                  <a:gd name="T75" fmla="*/ 216325 h 9883"/>
                  <a:gd name="T76" fmla="*/ 1407525 w 73579"/>
                  <a:gd name="T77" fmla="*/ 233850 h 9883"/>
                  <a:gd name="T78" fmla="*/ 802425 w 73579"/>
                  <a:gd name="T79" fmla="*/ 226500 h 9883"/>
                  <a:gd name="T80" fmla="*/ 840250 w 73579"/>
                  <a:gd name="T81" fmla="*/ 222175 h 9883"/>
                  <a:gd name="T82" fmla="*/ 1346750 w 73579"/>
                  <a:gd name="T83" fmla="*/ 223500 h 9883"/>
                  <a:gd name="T84" fmla="*/ 1384575 w 73579"/>
                  <a:gd name="T85" fmla="*/ 228150 h 9883"/>
                  <a:gd name="T86" fmla="*/ 898850 w 73579"/>
                  <a:gd name="T87" fmla="*/ 241300 h 9883"/>
                  <a:gd name="T88" fmla="*/ 869600 w 73579"/>
                  <a:gd name="T89" fmla="*/ 224425 h 9883"/>
                  <a:gd name="T90" fmla="*/ 1287600 w 73579"/>
                  <a:gd name="T91" fmla="*/ 242000 h 9883"/>
                  <a:gd name="T92" fmla="*/ 929050 w 73579"/>
                  <a:gd name="T93" fmla="*/ 228025 h 9883"/>
                  <a:gd name="T94" fmla="*/ 966450 w 73579"/>
                  <a:gd name="T95" fmla="*/ 237150 h 9883"/>
                  <a:gd name="T96" fmla="*/ 1257425 w 73579"/>
                  <a:gd name="T97" fmla="*/ 228575 h 9883"/>
                  <a:gd name="T98" fmla="*/ 1258150 w 73579"/>
                  <a:gd name="T99" fmla="*/ 243450 h 9883"/>
                  <a:gd name="T100" fmla="*/ 988575 w 73579"/>
                  <a:gd name="T101" fmla="*/ 245400 h 9883"/>
                  <a:gd name="T102" fmla="*/ 989100 w 73579"/>
                  <a:gd name="T103" fmla="*/ 230525 h 9883"/>
                  <a:gd name="T104" fmla="*/ 1168125 w 73579"/>
                  <a:gd name="T105" fmla="*/ 246450 h 9883"/>
                  <a:gd name="T106" fmla="*/ 1048625 w 73579"/>
                  <a:gd name="T107" fmla="*/ 231875 h 9883"/>
                  <a:gd name="T108" fmla="*/ 1085950 w 73579"/>
                  <a:gd name="T109" fmla="*/ 239625 h 9883"/>
                  <a:gd name="T110" fmla="*/ 1108375 w 73579"/>
                  <a:gd name="T111" fmla="*/ 232175 h 9883"/>
                  <a:gd name="T112" fmla="*/ 1138250 w 73579"/>
                  <a:gd name="T113" fmla="*/ 232000 h 98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3579" h="9883" extrusionOk="0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lnTo>
                      <a:pt x="41945" y="9275"/>
                    </a:ln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lnTo>
                      <a:pt x="45526" y="9280"/>
                    </a:ln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1" name="Google Shape;1322;p44">
                <a:extLst>
                  <a:ext uri="{FF2B5EF4-FFF2-40B4-BE49-F238E27FC236}">
                    <a16:creationId xmlns:a16="http://schemas.microsoft.com/office/drawing/2014/main" id="{1619F294-0A94-45E9-AC6C-8F9CFB2B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825" y="3731800"/>
                <a:ext cx="1814150" cy="372125"/>
              </a:xfrm>
              <a:custGeom>
                <a:avLst/>
                <a:gdLst>
                  <a:gd name="T0" fmla="*/ 1796150 w 72566"/>
                  <a:gd name="T1" fmla="*/ 15125 h 14885"/>
                  <a:gd name="T2" fmla="*/ 1766500 w 72566"/>
                  <a:gd name="T3" fmla="*/ 925 h 14885"/>
                  <a:gd name="T4" fmla="*/ 1736700 w 72566"/>
                  <a:gd name="T5" fmla="*/ 17175 h 14885"/>
                  <a:gd name="T6" fmla="*/ 1706125 w 72566"/>
                  <a:gd name="T7" fmla="*/ 4150 h 14885"/>
                  <a:gd name="T8" fmla="*/ 1707175 w 72566"/>
                  <a:gd name="T9" fmla="*/ 19025 h 14885"/>
                  <a:gd name="T10" fmla="*/ 1616625 w 72566"/>
                  <a:gd name="T11" fmla="*/ 12625 h 14885"/>
                  <a:gd name="T12" fmla="*/ 1654650 w 72566"/>
                  <a:gd name="T13" fmla="*/ 15925 h 14885"/>
                  <a:gd name="T14" fmla="*/ 1550875 w 72566"/>
                  <a:gd name="T15" fmla="*/ 29050 h 14885"/>
                  <a:gd name="T16" fmla="*/ 1587950 w 72566"/>
                  <a:gd name="T17" fmla="*/ 16275 h 14885"/>
                  <a:gd name="T18" fmla="*/ 1499075 w 72566"/>
                  <a:gd name="T19" fmla="*/ 45175 h 14885"/>
                  <a:gd name="T20" fmla="*/ 1469775 w 72566"/>
                  <a:gd name="T21" fmla="*/ 35650 h 14885"/>
                  <a:gd name="T22" fmla="*/ 1441925 w 72566"/>
                  <a:gd name="T23" fmla="*/ 56250 h 14885"/>
                  <a:gd name="T24" fmla="*/ 1409675 w 72566"/>
                  <a:gd name="T25" fmla="*/ 47750 h 14885"/>
                  <a:gd name="T26" fmla="*/ 1412875 w 72566"/>
                  <a:gd name="T27" fmla="*/ 62450 h 14885"/>
                  <a:gd name="T28" fmla="*/ 1322125 w 72566"/>
                  <a:gd name="T29" fmla="*/ 68225 h 14885"/>
                  <a:gd name="T30" fmla="*/ 1360275 w 72566"/>
                  <a:gd name="T31" fmla="*/ 66700 h 14885"/>
                  <a:gd name="T32" fmla="*/ 1258875 w 72566"/>
                  <a:gd name="T33" fmla="*/ 92425 h 14885"/>
                  <a:gd name="T34" fmla="*/ 1295025 w 72566"/>
                  <a:gd name="T35" fmla="*/ 75425 h 14885"/>
                  <a:gd name="T36" fmla="*/ 1208550 w 72566"/>
                  <a:gd name="T37" fmla="*/ 113925 h 14885"/>
                  <a:gd name="T38" fmla="*/ 1179825 w 72566"/>
                  <a:gd name="T39" fmla="*/ 107225 h 14885"/>
                  <a:gd name="T40" fmla="*/ 1153350 w 72566"/>
                  <a:gd name="T41" fmla="*/ 130250 h 14885"/>
                  <a:gd name="T42" fmla="*/ 1120350 w 72566"/>
                  <a:gd name="T43" fmla="*/ 124575 h 14885"/>
                  <a:gd name="T44" fmla="*/ 1124700 w 72566"/>
                  <a:gd name="T45" fmla="*/ 138825 h 14885"/>
                  <a:gd name="T46" fmla="*/ 1034675 w 72566"/>
                  <a:gd name="T47" fmla="*/ 151025 h 14885"/>
                  <a:gd name="T48" fmla="*/ 1072500 w 72566"/>
                  <a:gd name="T49" fmla="*/ 147000 h 14885"/>
                  <a:gd name="T50" fmla="*/ 972875 w 72566"/>
                  <a:gd name="T51" fmla="*/ 178625 h 14885"/>
                  <a:gd name="T52" fmla="*/ 1008450 w 72566"/>
                  <a:gd name="T53" fmla="*/ 159800 h 14885"/>
                  <a:gd name="T54" fmla="*/ 923125 w 72566"/>
                  <a:gd name="T55" fmla="*/ 202300 h 14885"/>
                  <a:gd name="T56" fmla="*/ 894725 w 72566"/>
                  <a:gd name="T57" fmla="*/ 196625 h 14885"/>
                  <a:gd name="T58" fmla="*/ 868675 w 72566"/>
                  <a:gd name="T59" fmla="*/ 220500 h 14885"/>
                  <a:gd name="T60" fmla="*/ 6925 w 72566"/>
                  <a:gd name="T61" fmla="*/ 186475 h 14885"/>
                  <a:gd name="T62" fmla="*/ 23575 w 72566"/>
                  <a:gd name="T63" fmla="*/ 219775 h 14885"/>
                  <a:gd name="T64" fmla="*/ 807275 w 72566"/>
                  <a:gd name="T65" fmla="*/ 225025 h 14885"/>
                  <a:gd name="T66" fmla="*/ 845125 w 72566"/>
                  <a:gd name="T67" fmla="*/ 220400 h 14885"/>
                  <a:gd name="T68" fmla="*/ 745775 w 72566"/>
                  <a:gd name="T69" fmla="*/ 253375 h 14885"/>
                  <a:gd name="T70" fmla="*/ 781175 w 72566"/>
                  <a:gd name="T71" fmla="*/ 234075 h 14885"/>
                  <a:gd name="T72" fmla="*/ 696150 w 72566"/>
                  <a:gd name="T73" fmla="*/ 277225 h 14885"/>
                  <a:gd name="T74" fmla="*/ 30100 w 72566"/>
                  <a:gd name="T75" fmla="*/ 241875 h 14885"/>
                  <a:gd name="T76" fmla="*/ 52000 w 72566"/>
                  <a:gd name="T77" fmla="*/ 279500 h 14885"/>
                  <a:gd name="T78" fmla="*/ 665450 w 72566"/>
                  <a:gd name="T79" fmla="*/ 272075 h 14885"/>
                  <a:gd name="T80" fmla="*/ 670100 w 72566"/>
                  <a:gd name="T81" fmla="*/ 286225 h 14885"/>
                  <a:gd name="T82" fmla="*/ 580300 w 72566"/>
                  <a:gd name="T83" fmla="*/ 300075 h 14885"/>
                  <a:gd name="T84" fmla="*/ 618125 w 72566"/>
                  <a:gd name="T85" fmla="*/ 295525 h 14885"/>
                  <a:gd name="T86" fmla="*/ 86925 w 72566"/>
                  <a:gd name="T87" fmla="*/ 320150 h 14885"/>
                  <a:gd name="T88" fmla="*/ 67850 w 72566"/>
                  <a:gd name="T89" fmla="*/ 287900 h 14885"/>
                  <a:gd name="T90" fmla="*/ 525500 w 72566"/>
                  <a:gd name="T91" fmla="*/ 332425 h 14885"/>
                  <a:gd name="T92" fmla="*/ 496775 w 72566"/>
                  <a:gd name="T93" fmla="*/ 325575 h 14885"/>
                  <a:gd name="T94" fmla="*/ 469475 w 72566"/>
                  <a:gd name="T95" fmla="*/ 347625 h 14885"/>
                  <a:gd name="T96" fmla="*/ 110075 w 72566"/>
                  <a:gd name="T97" fmla="*/ 325925 h 14885"/>
                  <a:gd name="T98" fmla="*/ 146675 w 72566"/>
                  <a:gd name="T99" fmla="*/ 334600 h 14885"/>
                  <a:gd name="T100" fmla="*/ 408000 w 72566"/>
                  <a:gd name="T101" fmla="*/ 345250 h 14885"/>
                  <a:gd name="T102" fmla="*/ 445925 w 72566"/>
                  <a:gd name="T103" fmla="*/ 345350 h 14885"/>
                  <a:gd name="T104" fmla="*/ 200000 w 72566"/>
                  <a:gd name="T105" fmla="*/ 364900 h 14885"/>
                  <a:gd name="T106" fmla="*/ 172275 w 72566"/>
                  <a:gd name="T107" fmla="*/ 343425 h 14885"/>
                  <a:gd name="T108" fmla="*/ 350100 w 72566"/>
                  <a:gd name="T109" fmla="*/ 368525 h 14885"/>
                  <a:gd name="T110" fmla="*/ 230950 w 72566"/>
                  <a:gd name="T111" fmla="*/ 354425 h 14885"/>
                  <a:gd name="T112" fmla="*/ 268125 w 72566"/>
                  <a:gd name="T113" fmla="*/ 364475 h 14885"/>
                  <a:gd name="T114" fmla="*/ 319925 w 72566"/>
                  <a:gd name="T115" fmla="*/ 356125 h 14885"/>
                  <a:gd name="T116" fmla="*/ 327875 w 72566"/>
                  <a:gd name="T117" fmla="*/ 363125 h 148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2566" h="14885" extrusionOk="0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lnTo>
                      <a:pt x="72264" y="0"/>
                    </a:ln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2" name="Google Shape;1323;p44">
                <a:extLst>
                  <a:ext uri="{FF2B5EF4-FFF2-40B4-BE49-F238E27FC236}">
                    <a16:creationId xmlns:a16="http://schemas.microsoft.com/office/drawing/2014/main" id="{3437768E-3409-4C1B-80C9-ED3D859C0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200" y="1765975"/>
                <a:ext cx="173775" cy="2230975"/>
              </a:xfrm>
              <a:custGeom>
                <a:avLst/>
                <a:gdLst>
                  <a:gd name="T0" fmla="*/ 162300 w 6951"/>
                  <a:gd name="T1" fmla="*/ 38100 h 89239"/>
                  <a:gd name="T2" fmla="*/ 129125 w 6951"/>
                  <a:gd name="T3" fmla="*/ 90100 h 89239"/>
                  <a:gd name="T4" fmla="*/ 145550 w 6951"/>
                  <a:gd name="T5" fmla="*/ 56425 h 89239"/>
                  <a:gd name="T6" fmla="*/ 126025 w 6951"/>
                  <a:gd name="T7" fmla="*/ 151700 h 89239"/>
                  <a:gd name="T8" fmla="*/ 95725 w 6951"/>
                  <a:gd name="T9" fmla="*/ 205450 h 89239"/>
                  <a:gd name="T10" fmla="*/ 110800 w 6951"/>
                  <a:gd name="T11" fmla="*/ 171000 h 89239"/>
                  <a:gd name="T12" fmla="*/ 95950 w 6951"/>
                  <a:gd name="T13" fmla="*/ 267150 h 89239"/>
                  <a:gd name="T14" fmla="*/ 68325 w 6951"/>
                  <a:gd name="T15" fmla="*/ 322350 h 89239"/>
                  <a:gd name="T16" fmla="*/ 82000 w 6951"/>
                  <a:gd name="T17" fmla="*/ 287225 h 89239"/>
                  <a:gd name="T18" fmla="*/ 71350 w 6951"/>
                  <a:gd name="T19" fmla="*/ 383975 h 89239"/>
                  <a:gd name="T20" fmla="*/ 46200 w 6951"/>
                  <a:gd name="T21" fmla="*/ 440300 h 89239"/>
                  <a:gd name="T22" fmla="*/ 58825 w 6951"/>
                  <a:gd name="T23" fmla="*/ 404550 h 89239"/>
                  <a:gd name="T24" fmla="*/ 51800 w 6951"/>
                  <a:gd name="T25" fmla="*/ 501700 h 89239"/>
                  <a:gd name="T26" fmla="*/ 29075 w 6951"/>
                  <a:gd name="T27" fmla="*/ 558975 h 89239"/>
                  <a:gd name="T28" fmla="*/ 40325 w 6951"/>
                  <a:gd name="T29" fmla="*/ 522725 h 89239"/>
                  <a:gd name="T30" fmla="*/ 36900 w 6951"/>
                  <a:gd name="T31" fmla="*/ 620050 h 89239"/>
                  <a:gd name="T32" fmla="*/ 16150 w 6951"/>
                  <a:gd name="T33" fmla="*/ 678025 h 89239"/>
                  <a:gd name="T34" fmla="*/ 26550 w 6951"/>
                  <a:gd name="T35" fmla="*/ 641525 h 89239"/>
                  <a:gd name="T36" fmla="*/ 26075 w 6951"/>
                  <a:gd name="T37" fmla="*/ 738825 h 89239"/>
                  <a:gd name="T38" fmla="*/ 7250 w 6951"/>
                  <a:gd name="T39" fmla="*/ 797400 h 89239"/>
                  <a:gd name="T40" fmla="*/ 16700 w 6951"/>
                  <a:gd name="T41" fmla="*/ 760600 h 89239"/>
                  <a:gd name="T42" fmla="*/ 19050 w 6951"/>
                  <a:gd name="T43" fmla="*/ 857900 h 89239"/>
                  <a:gd name="T44" fmla="*/ 1975 w 6951"/>
                  <a:gd name="T45" fmla="*/ 916900 h 89239"/>
                  <a:gd name="T46" fmla="*/ 10250 w 6951"/>
                  <a:gd name="T47" fmla="*/ 879875 h 89239"/>
                  <a:gd name="T48" fmla="*/ 15525 w 6951"/>
                  <a:gd name="T49" fmla="*/ 976975 h 89239"/>
                  <a:gd name="T50" fmla="*/ 7450 w 6951"/>
                  <a:gd name="T51" fmla="*/ 1043950 h 89239"/>
                  <a:gd name="T52" fmla="*/ 225 w 6951"/>
                  <a:gd name="T53" fmla="*/ 1096250 h 89239"/>
                  <a:gd name="T54" fmla="*/ 8350 w 6951"/>
                  <a:gd name="T55" fmla="*/ 1118550 h 89239"/>
                  <a:gd name="T56" fmla="*/ 16150 w 6951"/>
                  <a:gd name="T57" fmla="*/ 1155775 h 89239"/>
                  <a:gd name="T58" fmla="*/ 10375 w 6951"/>
                  <a:gd name="T59" fmla="*/ 1223175 h 89239"/>
                  <a:gd name="T60" fmla="*/ 11075 w 6951"/>
                  <a:gd name="T61" fmla="*/ 1238150 h 89239"/>
                  <a:gd name="T62" fmla="*/ 18925 w 6951"/>
                  <a:gd name="T63" fmla="*/ 1245300 h 89239"/>
                  <a:gd name="T64" fmla="*/ 15725 w 6951"/>
                  <a:gd name="T65" fmla="*/ 1342675 h 89239"/>
                  <a:gd name="T66" fmla="*/ 17050 w 6951"/>
                  <a:gd name="T67" fmla="*/ 1357550 h 89239"/>
                  <a:gd name="T68" fmla="*/ 25025 w 6951"/>
                  <a:gd name="T69" fmla="*/ 1364575 h 89239"/>
                  <a:gd name="T70" fmla="*/ 23775 w 6951"/>
                  <a:gd name="T71" fmla="*/ 1461950 h 89239"/>
                  <a:gd name="T72" fmla="*/ 25550 w 6951"/>
                  <a:gd name="T73" fmla="*/ 1476825 h 89239"/>
                  <a:gd name="T74" fmla="*/ 33600 w 6951"/>
                  <a:gd name="T75" fmla="*/ 1483650 h 89239"/>
                  <a:gd name="T76" fmla="*/ 34325 w 6951"/>
                  <a:gd name="T77" fmla="*/ 1581125 h 89239"/>
                  <a:gd name="T78" fmla="*/ 36600 w 6951"/>
                  <a:gd name="T79" fmla="*/ 1595900 h 89239"/>
                  <a:gd name="T80" fmla="*/ 44775 w 6951"/>
                  <a:gd name="T81" fmla="*/ 1602525 h 89239"/>
                  <a:gd name="T82" fmla="*/ 47250 w 6951"/>
                  <a:gd name="T83" fmla="*/ 1700000 h 89239"/>
                  <a:gd name="T84" fmla="*/ 49925 w 6951"/>
                  <a:gd name="T85" fmla="*/ 1714775 h 89239"/>
                  <a:gd name="T86" fmla="*/ 58325 w 6951"/>
                  <a:gd name="T87" fmla="*/ 1721275 h 89239"/>
                  <a:gd name="T88" fmla="*/ 62550 w 6951"/>
                  <a:gd name="T89" fmla="*/ 1818550 h 89239"/>
                  <a:gd name="T90" fmla="*/ 65650 w 6951"/>
                  <a:gd name="T91" fmla="*/ 1833325 h 89239"/>
                  <a:gd name="T92" fmla="*/ 74125 w 6951"/>
                  <a:gd name="T93" fmla="*/ 1839650 h 89239"/>
                  <a:gd name="T94" fmla="*/ 80125 w 6951"/>
                  <a:gd name="T95" fmla="*/ 1936900 h 89239"/>
                  <a:gd name="T96" fmla="*/ 83650 w 6951"/>
                  <a:gd name="T97" fmla="*/ 1951575 h 89239"/>
                  <a:gd name="T98" fmla="*/ 92325 w 6951"/>
                  <a:gd name="T99" fmla="*/ 1957775 h 89239"/>
                  <a:gd name="T100" fmla="*/ 100075 w 6951"/>
                  <a:gd name="T101" fmla="*/ 2054850 h 89239"/>
                  <a:gd name="T102" fmla="*/ 104100 w 6951"/>
                  <a:gd name="T103" fmla="*/ 2069525 h 89239"/>
                  <a:gd name="T104" fmla="*/ 112900 w 6951"/>
                  <a:gd name="T105" fmla="*/ 2075500 h 89239"/>
                  <a:gd name="T106" fmla="*/ 122825 w 6951"/>
                  <a:gd name="T107" fmla="*/ 2172475 h 89239"/>
                  <a:gd name="T108" fmla="*/ 127350 w 6951"/>
                  <a:gd name="T109" fmla="*/ 2186950 h 89239"/>
                  <a:gd name="T110" fmla="*/ 136250 w 6951"/>
                  <a:gd name="T111" fmla="*/ 2192625 h 892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951" h="89239" extrusionOk="0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lnTo>
                      <a:pt x="298" y="42353"/>
                    </a:ln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3" name="Google Shape;1324;p44">
                <a:extLst>
                  <a:ext uri="{FF2B5EF4-FFF2-40B4-BE49-F238E27FC236}">
                    <a16:creationId xmlns:a16="http://schemas.microsoft.com/office/drawing/2014/main" id="{5021593E-B407-4EC2-BD00-CCC7E0131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025" y="504075"/>
                <a:ext cx="24825" cy="27725"/>
              </a:xfrm>
              <a:custGeom>
                <a:avLst/>
                <a:gdLst>
                  <a:gd name="T0" fmla="*/ 16300 w 993"/>
                  <a:gd name="T1" fmla="*/ 0 h 1109"/>
                  <a:gd name="T2" fmla="*/ 9925 w 993"/>
                  <a:gd name="T3" fmla="*/ 3525 h 1109"/>
                  <a:gd name="T4" fmla="*/ 2075 w 993"/>
                  <a:gd name="T5" fmla="*/ 16550 h 1109"/>
                  <a:gd name="T6" fmla="*/ 4775 w 993"/>
                  <a:gd name="T7" fmla="*/ 26675 h 1109"/>
                  <a:gd name="T8" fmla="*/ 8500 w 993"/>
                  <a:gd name="T9" fmla="*/ 27725 h 1109"/>
                  <a:gd name="T10" fmla="*/ 15000 w 993"/>
                  <a:gd name="T11" fmla="*/ 24100 h 1109"/>
                  <a:gd name="T12" fmla="*/ 22525 w 993"/>
                  <a:gd name="T13" fmla="*/ 11475 h 1109"/>
                  <a:gd name="T14" fmla="*/ 20275 w 993"/>
                  <a:gd name="T15" fmla="*/ 1150 h 1109"/>
                  <a:gd name="T16" fmla="*/ 16300 w 993"/>
                  <a:gd name="T17" fmla="*/ 0 h 1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3" h="1109" extrusionOk="0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4" name="Google Shape;1325;p44">
                <a:extLst>
                  <a:ext uri="{FF2B5EF4-FFF2-40B4-BE49-F238E27FC236}">
                    <a16:creationId xmlns:a16="http://schemas.microsoft.com/office/drawing/2014/main" id="{D59AD0E4-4FD5-4450-B8C7-A9F8D6FC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600" y="238025"/>
                <a:ext cx="5030625" cy="5237875"/>
              </a:xfrm>
              <a:custGeom>
                <a:avLst/>
                <a:gdLst>
                  <a:gd name="T0" fmla="*/ 3043025 w 201225"/>
                  <a:gd name="T1" fmla="*/ 29350 h 209515"/>
                  <a:gd name="T2" fmla="*/ 3573700 w 201225"/>
                  <a:gd name="T3" fmla="*/ 94075 h 209515"/>
                  <a:gd name="T4" fmla="*/ 3717700 w 201225"/>
                  <a:gd name="T5" fmla="*/ 195025 h 209515"/>
                  <a:gd name="T6" fmla="*/ 3856625 w 201225"/>
                  <a:gd name="T7" fmla="*/ 378200 h 209515"/>
                  <a:gd name="T8" fmla="*/ 3877275 w 201225"/>
                  <a:gd name="T9" fmla="*/ 722200 h 209515"/>
                  <a:gd name="T10" fmla="*/ 2446100 w 201225"/>
                  <a:gd name="T11" fmla="*/ 1004375 h 209515"/>
                  <a:gd name="T12" fmla="*/ 3657475 w 201225"/>
                  <a:gd name="T13" fmla="*/ 1171100 h 209515"/>
                  <a:gd name="T14" fmla="*/ 898875 w 201225"/>
                  <a:gd name="T15" fmla="*/ 1259600 h 209515"/>
                  <a:gd name="T16" fmla="*/ 632825 w 201225"/>
                  <a:gd name="T17" fmla="*/ 1297725 h 209515"/>
                  <a:gd name="T18" fmla="*/ 490900 w 201225"/>
                  <a:gd name="T19" fmla="*/ 1340925 h 209515"/>
                  <a:gd name="T20" fmla="*/ 2422225 w 201225"/>
                  <a:gd name="T21" fmla="*/ 1400275 h 209515"/>
                  <a:gd name="T22" fmla="*/ 2421525 w 201225"/>
                  <a:gd name="T23" fmla="*/ 1460100 h 209515"/>
                  <a:gd name="T24" fmla="*/ 188350 w 201225"/>
                  <a:gd name="T25" fmla="*/ 1534850 h 209515"/>
                  <a:gd name="T26" fmla="*/ 107925 w 201225"/>
                  <a:gd name="T27" fmla="*/ 1625500 h 209515"/>
                  <a:gd name="T28" fmla="*/ 2423575 w 201225"/>
                  <a:gd name="T29" fmla="*/ 1654550 h 209515"/>
                  <a:gd name="T30" fmla="*/ 34850 w 201225"/>
                  <a:gd name="T31" fmla="*/ 1747975 h 209515"/>
                  <a:gd name="T32" fmla="*/ 2428650 w 201225"/>
                  <a:gd name="T33" fmla="*/ 1833850 h 209515"/>
                  <a:gd name="T34" fmla="*/ 3419050 w 201225"/>
                  <a:gd name="T35" fmla="*/ 1905925 h 209515"/>
                  <a:gd name="T36" fmla="*/ 18525 w 201225"/>
                  <a:gd name="T37" fmla="*/ 2014775 h 209515"/>
                  <a:gd name="T38" fmla="*/ 3395300 w 201225"/>
                  <a:gd name="T39" fmla="*/ 2121450 h 209515"/>
                  <a:gd name="T40" fmla="*/ 30300 w 201225"/>
                  <a:gd name="T41" fmla="*/ 2164425 h 209515"/>
                  <a:gd name="T42" fmla="*/ 1759075 w 201225"/>
                  <a:gd name="T43" fmla="*/ 2257150 h 209515"/>
                  <a:gd name="T44" fmla="*/ 93225 w 201225"/>
                  <a:gd name="T45" fmla="*/ 2325450 h 209515"/>
                  <a:gd name="T46" fmla="*/ 2455500 w 201225"/>
                  <a:gd name="T47" fmla="*/ 2371575 h 209515"/>
                  <a:gd name="T48" fmla="*/ 4015375 w 201225"/>
                  <a:gd name="T49" fmla="*/ 2417575 h 209515"/>
                  <a:gd name="T50" fmla="*/ 162300 w 201225"/>
                  <a:gd name="T51" fmla="*/ 2465125 h 209515"/>
                  <a:gd name="T52" fmla="*/ 4597200 w 201225"/>
                  <a:gd name="T53" fmla="*/ 2497575 h 209515"/>
                  <a:gd name="T54" fmla="*/ 2465550 w 201225"/>
                  <a:gd name="T55" fmla="*/ 2535725 h 209515"/>
                  <a:gd name="T56" fmla="*/ 3453600 w 201225"/>
                  <a:gd name="T57" fmla="*/ 2571075 h 209515"/>
                  <a:gd name="T58" fmla="*/ 3360875 w 201225"/>
                  <a:gd name="T59" fmla="*/ 2590500 h 209515"/>
                  <a:gd name="T60" fmla="*/ 1987800 w 201225"/>
                  <a:gd name="T61" fmla="*/ 2652100 h 209515"/>
                  <a:gd name="T62" fmla="*/ 286025 w 201225"/>
                  <a:gd name="T63" fmla="*/ 2668225 h 209515"/>
                  <a:gd name="T64" fmla="*/ 2090250 w 201225"/>
                  <a:gd name="T65" fmla="*/ 2712475 h 209515"/>
                  <a:gd name="T66" fmla="*/ 2146450 w 201225"/>
                  <a:gd name="T67" fmla="*/ 2732325 h 209515"/>
                  <a:gd name="T68" fmla="*/ 2584200 w 201225"/>
                  <a:gd name="T69" fmla="*/ 2750075 h 209515"/>
                  <a:gd name="T70" fmla="*/ 2489725 w 201225"/>
                  <a:gd name="T71" fmla="*/ 2769625 h 209515"/>
                  <a:gd name="T72" fmla="*/ 2484450 w 201225"/>
                  <a:gd name="T73" fmla="*/ 2789250 h 209515"/>
                  <a:gd name="T74" fmla="*/ 446975 w 201225"/>
                  <a:gd name="T75" fmla="*/ 2875875 h 209515"/>
                  <a:gd name="T76" fmla="*/ 4987375 w 201225"/>
                  <a:gd name="T77" fmla="*/ 2949675 h 209515"/>
                  <a:gd name="T78" fmla="*/ 2510500 w 201225"/>
                  <a:gd name="T79" fmla="*/ 3034750 h 209515"/>
                  <a:gd name="T80" fmla="*/ 3415250 w 201225"/>
                  <a:gd name="T81" fmla="*/ 3130250 h 209515"/>
                  <a:gd name="T82" fmla="*/ 5023075 w 201225"/>
                  <a:gd name="T83" fmla="*/ 3230200 h 209515"/>
                  <a:gd name="T84" fmla="*/ 914875 w 201225"/>
                  <a:gd name="T85" fmla="*/ 3301425 h 209515"/>
                  <a:gd name="T86" fmla="*/ 3466300 w 201225"/>
                  <a:gd name="T87" fmla="*/ 3333675 h 209515"/>
                  <a:gd name="T88" fmla="*/ 1158925 w 201225"/>
                  <a:gd name="T89" fmla="*/ 3397650 h 209515"/>
                  <a:gd name="T90" fmla="*/ 2532950 w 201225"/>
                  <a:gd name="T91" fmla="*/ 3445400 h 209515"/>
                  <a:gd name="T92" fmla="*/ 2536700 w 201225"/>
                  <a:gd name="T93" fmla="*/ 3505150 h 209515"/>
                  <a:gd name="T94" fmla="*/ 4947100 w 201225"/>
                  <a:gd name="T95" fmla="*/ 3602450 h 209515"/>
                  <a:gd name="T96" fmla="*/ 1462500 w 201225"/>
                  <a:gd name="T97" fmla="*/ 3707550 h 209515"/>
                  <a:gd name="T98" fmla="*/ 4829775 w 201225"/>
                  <a:gd name="T99" fmla="*/ 3737925 h 209515"/>
                  <a:gd name="T100" fmla="*/ 4741975 w 201225"/>
                  <a:gd name="T101" fmla="*/ 3810300 h 209515"/>
                  <a:gd name="T102" fmla="*/ 1453500 w 201225"/>
                  <a:gd name="T103" fmla="*/ 3841625 h 209515"/>
                  <a:gd name="T104" fmla="*/ 4195000 w 201225"/>
                  <a:gd name="T105" fmla="*/ 3895775 h 209515"/>
                  <a:gd name="T106" fmla="*/ 1443900 w 201225"/>
                  <a:gd name="T107" fmla="*/ 3900525 h 209515"/>
                  <a:gd name="T108" fmla="*/ 1400075 w 201225"/>
                  <a:gd name="T109" fmla="*/ 4082450 h 209515"/>
                  <a:gd name="T110" fmla="*/ 1331450 w 201225"/>
                  <a:gd name="T111" fmla="*/ 4280300 h 209515"/>
                  <a:gd name="T112" fmla="*/ 1282975 w 201225"/>
                  <a:gd name="T113" fmla="*/ 4452275 h 209515"/>
                  <a:gd name="T114" fmla="*/ 1249275 w 201225"/>
                  <a:gd name="T115" fmla="*/ 4598650 h 209515"/>
                  <a:gd name="T116" fmla="*/ 2511125 w 201225"/>
                  <a:gd name="T117" fmla="*/ 4749975 h 209515"/>
                  <a:gd name="T118" fmla="*/ 2427625 w 201225"/>
                  <a:gd name="T119" fmla="*/ 4917525 h 209515"/>
                  <a:gd name="T120" fmla="*/ 2284650 w 201225"/>
                  <a:gd name="T121" fmla="*/ 5072150 h 209515"/>
                  <a:gd name="T122" fmla="*/ 1581275 w 201225"/>
                  <a:gd name="T123" fmla="*/ 5174700 h 209515"/>
                  <a:gd name="T124" fmla="*/ 1749450 w 201225"/>
                  <a:gd name="T125" fmla="*/ 5231125 h 2095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1225" h="209515" extrusionOk="0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lnTo>
                      <a:pt x="96918" y="54221"/>
                    </a:ln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lnTo>
                      <a:pt x="96869" y="61394"/>
                    </a:ln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lnTo>
                      <a:pt x="97406" y="80528"/>
                    </a:ln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lnTo>
                      <a:pt x="167379" y="95831"/>
                    </a:ln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lnTo>
                      <a:pt x="96216" y="110194"/>
                    </a:ln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lnTo>
                      <a:pt x="103567" y="168838"/>
                    </a:ln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5" name="Google Shape;1326;p44">
                <a:extLst>
                  <a:ext uri="{FF2B5EF4-FFF2-40B4-BE49-F238E27FC236}">
                    <a16:creationId xmlns:a16="http://schemas.microsoft.com/office/drawing/2014/main" id="{FEE6E946-FFE3-4939-9E21-426BD37C0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975" y="1186550"/>
                <a:ext cx="19050" cy="29525"/>
              </a:xfrm>
              <a:custGeom>
                <a:avLst/>
                <a:gdLst>
                  <a:gd name="T0" fmla="*/ 10825 w 762"/>
                  <a:gd name="T1" fmla="*/ 0 h 1181"/>
                  <a:gd name="T2" fmla="*/ 3525 w 762"/>
                  <a:gd name="T3" fmla="*/ 6025 h 1181"/>
                  <a:gd name="T4" fmla="*/ 825 w 762"/>
                  <a:gd name="T5" fmla="*/ 20725 h 1181"/>
                  <a:gd name="T6" fmla="*/ 6825 w 762"/>
                  <a:gd name="T7" fmla="*/ 29400 h 1181"/>
                  <a:gd name="T8" fmla="*/ 8175 w 762"/>
                  <a:gd name="T9" fmla="*/ 29500 h 1181"/>
                  <a:gd name="T10" fmla="*/ 15525 w 762"/>
                  <a:gd name="T11" fmla="*/ 23400 h 1181"/>
                  <a:gd name="T12" fmla="*/ 18200 w 762"/>
                  <a:gd name="T13" fmla="*/ 8850 h 1181"/>
                  <a:gd name="T14" fmla="*/ 12325 w 762"/>
                  <a:gd name="T15" fmla="*/ 150 h 1181"/>
                  <a:gd name="T16" fmla="*/ 10825 w 762"/>
                  <a:gd name="T17" fmla="*/ 0 h 11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2" h="1181" extrusionOk="0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6" name="Google Shape;1327;p44">
                <a:extLst>
                  <a:ext uri="{FF2B5EF4-FFF2-40B4-BE49-F238E27FC236}">
                    <a16:creationId xmlns:a16="http://schemas.microsoft.com/office/drawing/2014/main" id="{7BBF20C2-0D9A-48FB-A59D-B6B86214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750" y="1254075"/>
                <a:ext cx="1253300" cy="1253200"/>
              </a:xfrm>
              <a:custGeom>
                <a:avLst/>
                <a:gdLst>
                  <a:gd name="T0" fmla="*/ 626600 w 50132"/>
                  <a:gd name="T1" fmla="*/ 0 h 50128"/>
                  <a:gd name="T2" fmla="*/ 25 w 50132"/>
                  <a:gd name="T3" fmla="*/ 626625 h 50128"/>
                  <a:gd name="T4" fmla="*/ 626600 w 50132"/>
                  <a:gd name="T5" fmla="*/ 1253200 h 50128"/>
                  <a:gd name="T6" fmla="*/ 1253300 w 50132"/>
                  <a:gd name="T7" fmla="*/ 626625 h 50128"/>
                  <a:gd name="T8" fmla="*/ 626600 w 50132"/>
                  <a:gd name="T9" fmla="*/ 0 h 50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2" h="50128" extrusionOk="0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7" name="Google Shape;1328;p44">
                <a:extLst>
                  <a:ext uri="{FF2B5EF4-FFF2-40B4-BE49-F238E27FC236}">
                    <a16:creationId xmlns:a16="http://schemas.microsoft.com/office/drawing/2014/main" id="{4A2C7307-CB4D-43D1-A13D-583D03D9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00" y="1246525"/>
                <a:ext cx="1268200" cy="1268200"/>
              </a:xfrm>
              <a:custGeom>
                <a:avLst/>
                <a:gdLst>
                  <a:gd name="T0" fmla="*/ 634050 w 50728"/>
                  <a:gd name="T1" fmla="*/ 15000 h 50728"/>
                  <a:gd name="T2" fmla="*/ 1253175 w 50728"/>
                  <a:gd name="T3" fmla="*/ 634175 h 50728"/>
                  <a:gd name="T4" fmla="*/ 634050 w 50728"/>
                  <a:gd name="T5" fmla="*/ 1253300 h 50728"/>
                  <a:gd name="T6" fmla="*/ 14900 w 50728"/>
                  <a:gd name="T7" fmla="*/ 634175 h 50728"/>
                  <a:gd name="T8" fmla="*/ 634050 w 50728"/>
                  <a:gd name="T9" fmla="*/ 15000 h 50728"/>
                  <a:gd name="T10" fmla="*/ 634050 w 50728"/>
                  <a:gd name="T11" fmla="*/ 25 h 50728"/>
                  <a:gd name="T12" fmla="*/ 25 w 50728"/>
                  <a:gd name="T13" fmla="*/ 634175 h 50728"/>
                  <a:gd name="T14" fmla="*/ 634050 w 50728"/>
                  <a:gd name="T15" fmla="*/ 1268200 h 50728"/>
                  <a:gd name="T16" fmla="*/ 1268200 w 50728"/>
                  <a:gd name="T17" fmla="*/ 634175 h 50728"/>
                  <a:gd name="T18" fmla="*/ 634050 w 50728"/>
                  <a:gd name="T19" fmla="*/ 25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8" h="50728" extrusionOk="0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8" name="Google Shape;1329;p44">
                <a:extLst>
                  <a:ext uri="{FF2B5EF4-FFF2-40B4-BE49-F238E27FC236}">
                    <a16:creationId xmlns:a16="http://schemas.microsoft.com/office/drawing/2014/main" id="{9F9C35F1-1374-494B-B46E-CCF54A03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350" y="1202225"/>
                <a:ext cx="1086575" cy="1305050"/>
              </a:xfrm>
              <a:custGeom>
                <a:avLst/>
                <a:gdLst>
                  <a:gd name="T0" fmla="*/ 680500 w 43463"/>
                  <a:gd name="T1" fmla="*/ 0 h 52202"/>
                  <a:gd name="T2" fmla="*/ 340100 w 43463"/>
                  <a:gd name="T3" fmla="*/ 179325 h 52202"/>
                  <a:gd name="T4" fmla="*/ 293150 w 43463"/>
                  <a:gd name="T5" fmla="*/ 554525 h 52202"/>
                  <a:gd name="T6" fmla="*/ 19550 w 43463"/>
                  <a:gd name="T7" fmla="*/ 781200 h 52202"/>
                  <a:gd name="T8" fmla="*/ 136775 w 43463"/>
                  <a:gd name="T9" fmla="*/ 996200 h 52202"/>
                  <a:gd name="T10" fmla="*/ 91800 w 43463"/>
                  <a:gd name="T11" fmla="*/ 1085500 h 52202"/>
                  <a:gd name="T12" fmla="*/ 568000 w 43463"/>
                  <a:gd name="T13" fmla="*/ 1305050 h 52202"/>
                  <a:gd name="T14" fmla="*/ 919725 w 43463"/>
                  <a:gd name="T15" fmla="*/ 1196725 h 52202"/>
                  <a:gd name="T16" fmla="*/ 992725 w 43463"/>
                  <a:gd name="T17" fmla="*/ 1043125 h 52202"/>
                  <a:gd name="T18" fmla="*/ 844175 w 43463"/>
                  <a:gd name="T19" fmla="*/ 738200 h 52202"/>
                  <a:gd name="T20" fmla="*/ 898975 w 43463"/>
                  <a:gd name="T21" fmla="*/ 523300 h 52202"/>
                  <a:gd name="T22" fmla="*/ 1047400 w 43463"/>
                  <a:gd name="T23" fmla="*/ 409925 h 52202"/>
                  <a:gd name="T24" fmla="*/ 805100 w 43463"/>
                  <a:gd name="T25" fmla="*/ 26950 h 52202"/>
                  <a:gd name="T26" fmla="*/ 680500 w 43463"/>
                  <a:gd name="T27" fmla="*/ 0 h 522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463" h="52202" extrusionOk="0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09" name="Google Shape;1330;p44">
                <a:extLst>
                  <a:ext uri="{FF2B5EF4-FFF2-40B4-BE49-F238E27FC236}">
                    <a16:creationId xmlns:a16="http://schemas.microsoft.com/office/drawing/2014/main" id="{45B964F1-415B-4E15-AC70-0EDC8CA91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625" y="1195475"/>
                <a:ext cx="1096825" cy="1319250"/>
              </a:xfrm>
              <a:custGeom>
                <a:avLst/>
                <a:gdLst>
                  <a:gd name="T0" fmla="*/ 682025 w 43873"/>
                  <a:gd name="T1" fmla="*/ 14675 h 52770"/>
                  <a:gd name="T2" fmla="*/ 802525 w 43873"/>
                  <a:gd name="T3" fmla="*/ 40325 h 52770"/>
                  <a:gd name="T4" fmla="*/ 1041200 w 43873"/>
                  <a:gd name="T5" fmla="*/ 413875 h 52770"/>
                  <a:gd name="T6" fmla="*/ 898550 w 43873"/>
                  <a:gd name="T7" fmla="*/ 522600 h 52770"/>
                  <a:gd name="T8" fmla="*/ 894425 w 43873"/>
                  <a:gd name="T9" fmla="*/ 523225 h 52770"/>
                  <a:gd name="T10" fmla="*/ 892775 w 43873"/>
                  <a:gd name="T11" fmla="*/ 527175 h 52770"/>
                  <a:gd name="T12" fmla="*/ 837575 w 43873"/>
                  <a:gd name="T13" fmla="*/ 745875 h 52770"/>
                  <a:gd name="T14" fmla="*/ 892775 w 43873"/>
                  <a:gd name="T15" fmla="*/ 842225 h 52770"/>
                  <a:gd name="T16" fmla="*/ 986000 w 43873"/>
                  <a:gd name="T17" fmla="*/ 1049650 h 52770"/>
                  <a:gd name="T18" fmla="*/ 915400 w 43873"/>
                  <a:gd name="T19" fmla="*/ 1197875 h 52770"/>
                  <a:gd name="T20" fmla="*/ 568725 w 43873"/>
                  <a:gd name="T21" fmla="*/ 1304350 h 52770"/>
                  <a:gd name="T22" fmla="*/ 99250 w 43873"/>
                  <a:gd name="T23" fmla="*/ 1088625 h 52770"/>
                  <a:gd name="T24" fmla="*/ 115900 w 43873"/>
                  <a:gd name="T25" fmla="*/ 1044800 h 52770"/>
                  <a:gd name="T26" fmla="*/ 144725 w 43873"/>
                  <a:gd name="T27" fmla="*/ 1004700 h 52770"/>
                  <a:gd name="T28" fmla="*/ 106075 w 43873"/>
                  <a:gd name="T29" fmla="*/ 948475 h 52770"/>
                  <a:gd name="T30" fmla="*/ 27725 w 43873"/>
                  <a:gd name="T31" fmla="*/ 788975 h 52770"/>
                  <a:gd name="T32" fmla="*/ 190925 w 43873"/>
                  <a:gd name="T33" fmla="*/ 630525 h 52770"/>
                  <a:gd name="T34" fmla="*/ 299275 w 43873"/>
                  <a:gd name="T35" fmla="*/ 566425 h 52770"/>
                  <a:gd name="T36" fmla="*/ 314150 w 43873"/>
                  <a:gd name="T37" fmla="*/ 428225 h 52770"/>
                  <a:gd name="T38" fmla="*/ 346900 w 43873"/>
                  <a:gd name="T39" fmla="*/ 190300 h 52770"/>
                  <a:gd name="T40" fmla="*/ 682025 w 43873"/>
                  <a:gd name="T41" fmla="*/ 14675 h 52770"/>
                  <a:gd name="T42" fmla="*/ 682625 w 43873"/>
                  <a:gd name="T43" fmla="*/ 25 h 52770"/>
                  <a:gd name="T44" fmla="*/ 334625 w 43873"/>
                  <a:gd name="T45" fmla="*/ 181825 h 52770"/>
                  <a:gd name="T46" fmla="*/ 299450 w 43873"/>
                  <a:gd name="T47" fmla="*/ 430950 h 52770"/>
                  <a:gd name="T48" fmla="*/ 288400 w 43873"/>
                  <a:gd name="T49" fmla="*/ 556225 h 52770"/>
                  <a:gd name="T50" fmla="*/ 184825 w 43873"/>
                  <a:gd name="T51" fmla="*/ 616875 h 52770"/>
                  <a:gd name="T52" fmla="*/ 12850 w 43873"/>
                  <a:gd name="T53" fmla="*/ 787025 h 52770"/>
                  <a:gd name="T54" fmla="*/ 96950 w 43873"/>
                  <a:gd name="T55" fmla="*/ 960250 h 52770"/>
                  <a:gd name="T56" fmla="*/ 130250 w 43873"/>
                  <a:gd name="T57" fmla="*/ 1001075 h 52770"/>
                  <a:gd name="T58" fmla="*/ 106400 w 43873"/>
                  <a:gd name="T59" fmla="*/ 1033325 h 52770"/>
                  <a:gd name="T60" fmla="*/ 85300 w 43873"/>
                  <a:gd name="T61" fmla="*/ 1094400 h 52770"/>
                  <a:gd name="T62" fmla="*/ 86850 w 43873"/>
                  <a:gd name="T63" fmla="*/ 1097125 h 52770"/>
                  <a:gd name="T64" fmla="*/ 568725 w 43873"/>
                  <a:gd name="T65" fmla="*/ 1319250 h 52770"/>
                  <a:gd name="T66" fmla="*/ 924700 w 43873"/>
                  <a:gd name="T67" fmla="*/ 1209675 h 52770"/>
                  <a:gd name="T68" fmla="*/ 926275 w 43873"/>
                  <a:gd name="T69" fmla="*/ 1208325 h 52770"/>
                  <a:gd name="T70" fmla="*/ 1000875 w 43873"/>
                  <a:gd name="T71" fmla="*/ 1050075 h 52770"/>
                  <a:gd name="T72" fmla="*/ 904650 w 43873"/>
                  <a:gd name="T73" fmla="*/ 833125 h 52770"/>
                  <a:gd name="T74" fmla="*/ 852350 w 43873"/>
                  <a:gd name="T75" fmla="*/ 744125 h 52770"/>
                  <a:gd name="T76" fmla="*/ 904950 w 43873"/>
                  <a:gd name="T77" fmla="*/ 536675 h 52770"/>
                  <a:gd name="T78" fmla="*/ 1055150 w 43873"/>
                  <a:gd name="T79" fmla="*/ 419450 h 52770"/>
                  <a:gd name="T80" fmla="*/ 809150 w 43873"/>
                  <a:gd name="T81" fmla="*/ 26975 h 52770"/>
                  <a:gd name="T82" fmla="*/ 682625 w 43873"/>
                  <a:gd name="T83" fmla="*/ 25 h 527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873" h="52770" extrusionOk="0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0" name="Google Shape;1331;p44">
                <a:extLst>
                  <a:ext uri="{FF2B5EF4-FFF2-40B4-BE49-F238E27FC236}">
                    <a16:creationId xmlns:a16="http://schemas.microsoft.com/office/drawing/2014/main" id="{ED617697-C302-4911-810C-8E33CB4AD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425" y="1372450"/>
                <a:ext cx="670875" cy="950025"/>
              </a:xfrm>
              <a:custGeom>
                <a:avLst/>
                <a:gdLst>
                  <a:gd name="T0" fmla="*/ 652500 w 26835"/>
                  <a:gd name="T1" fmla="*/ 0 h 38001"/>
                  <a:gd name="T2" fmla="*/ 650400 w 26835"/>
                  <a:gd name="T3" fmla="*/ 400 h 38001"/>
                  <a:gd name="T4" fmla="*/ 647300 w 26835"/>
                  <a:gd name="T5" fmla="*/ 7750 h 38001"/>
                  <a:gd name="T6" fmla="*/ 643575 w 26835"/>
                  <a:gd name="T7" fmla="*/ 70875 h 38001"/>
                  <a:gd name="T8" fmla="*/ 535950 w 26835"/>
                  <a:gd name="T9" fmla="*/ 154600 h 38001"/>
                  <a:gd name="T10" fmla="*/ 386825 w 26835"/>
                  <a:gd name="T11" fmla="*/ 192050 h 38001"/>
                  <a:gd name="T12" fmla="*/ 219750 w 26835"/>
                  <a:gd name="T13" fmla="*/ 285600 h 38001"/>
                  <a:gd name="T14" fmla="*/ 208925 w 26835"/>
                  <a:gd name="T15" fmla="*/ 473375 h 38001"/>
                  <a:gd name="T16" fmla="*/ 215025 w 26835"/>
                  <a:gd name="T17" fmla="*/ 512875 h 38001"/>
                  <a:gd name="T18" fmla="*/ 144225 w 26835"/>
                  <a:gd name="T19" fmla="*/ 559600 h 38001"/>
                  <a:gd name="T20" fmla="*/ 22975 w 26835"/>
                  <a:gd name="T21" fmla="*/ 618400 h 38001"/>
                  <a:gd name="T22" fmla="*/ 450 w 26835"/>
                  <a:gd name="T23" fmla="*/ 663775 h 38001"/>
                  <a:gd name="T24" fmla="*/ 94800 w 26835"/>
                  <a:gd name="T25" fmla="*/ 779350 h 38001"/>
                  <a:gd name="T26" fmla="*/ 137075 w 26835"/>
                  <a:gd name="T27" fmla="*/ 815850 h 38001"/>
                  <a:gd name="T28" fmla="*/ 156825 w 26835"/>
                  <a:gd name="T29" fmla="*/ 886850 h 38001"/>
                  <a:gd name="T30" fmla="*/ 99875 w 26835"/>
                  <a:gd name="T31" fmla="*/ 939050 h 38001"/>
                  <a:gd name="T32" fmla="*/ 96250 w 26835"/>
                  <a:gd name="T33" fmla="*/ 945975 h 38001"/>
                  <a:gd name="T34" fmla="*/ 101625 w 26835"/>
                  <a:gd name="T35" fmla="*/ 950000 h 38001"/>
                  <a:gd name="T36" fmla="*/ 103300 w 26835"/>
                  <a:gd name="T37" fmla="*/ 949675 h 38001"/>
                  <a:gd name="T38" fmla="*/ 167675 w 26835"/>
                  <a:gd name="T39" fmla="*/ 889850 h 38001"/>
                  <a:gd name="T40" fmla="*/ 145475 w 26835"/>
                  <a:gd name="T41" fmla="*/ 808400 h 38001"/>
                  <a:gd name="T42" fmla="*/ 101725 w 26835"/>
                  <a:gd name="T43" fmla="*/ 770575 h 38001"/>
                  <a:gd name="T44" fmla="*/ 11600 w 26835"/>
                  <a:gd name="T45" fmla="*/ 663475 h 38001"/>
                  <a:gd name="T46" fmla="*/ 30400 w 26835"/>
                  <a:gd name="T47" fmla="*/ 626800 h 38001"/>
                  <a:gd name="T48" fmla="*/ 147625 w 26835"/>
                  <a:gd name="T49" fmla="*/ 570250 h 38001"/>
                  <a:gd name="T50" fmla="*/ 226175 w 26835"/>
                  <a:gd name="T51" fmla="*/ 511950 h 38001"/>
                  <a:gd name="T52" fmla="*/ 219875 w 26835"/>
                  <a:gd name="T53" fmla="*/ 471425 h 38001"/>
                  <a:gd name="T54" fmla="*/ 230200 w 26835"/>
                  <a:gd name="T55" fmla="*/ 289700 h 38001"/>
                  <a:gd name="T56" fmla="*/ 388875 w 26835"/>
                  <a:gd name="T57" fmla="*/ 203100 h 38001"/>
                  <a:gd name="T58" fmla="*/ 539900 w 26835"/>
                  <a:gd name="T59" fmla="*/ 165050 h 38001"/>
                  <a:gd name="T60" fmla="*/ 653875 w 26835"/>
                  <a:gd name="T61" fmla="*/ 75125 h 38001"/>
                  <a:gd name="T62" fmla="*/ 657600 w 26835"/>
                  <a:gd name="T63" fmla="*/ 3500 h 38001"/>
                  <a:gd name="T64" fmla="*/ 652500 w 26835"/>
                  <a:gd name="T65" fmla="*/ 0 h 380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835" h="38001" extrusionOk="0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1" name="Google Shape;1332;p44">
                <a:extLst>
                  <a:ext uri="{FF2B5EF4-FFF2-40B4-BE49-F238E27FC236}">
                    <a16:creationId xmlns:a16="http://schemas.microsoft.com/office/drawing/2014/main" id="{D8D83FB1-AD89-41A2-B04B-2909A2E21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375" y="1253450"/>
                <a:ext cx="455425" cy="332975"/>
              </a:xfrm>
              <a:custGeom>
                <a:avLst/>
                <a:gdLst>
                  <a:gd name="T0" fmla="*/ 407475 w 18217"/>
                  <a:gd name="T1" fmla="*/ 25 h 13319"/>
                  <a:gd name="T2" fmla="*/ 402900 w 18217"/>
                  <a:gd name="T3" fmla="*/ 2300 h 13319"/>
                  <a:gd name="T4" fmla="*/ 404150 w 18217"/>
                  <a:gd name="T5" fmla="*/ 10150 h 13319"/>
                  <a:gd name="T6" fmla="*/ 442600 w 18217"/>
                  <a:gd name="T7" fmla="*/ 65750 h 13319"/>
                  <a:gd name="T8" fmla="*/ 399175 w 18217"/>
                  <a:gd name="T9" fmla="*/ 142550 h 13319"/>
                  <a:gd name="T10" fmla="*/ 326800 w 18217"/>
                  <a:gd name="T11" fmla="*/ 168100 h 13319"/>
                  <a:gd name="T12" fmla="*/ 263775 w 18217"/>
                  <a:gd name="T13" fmla="*/ 161350 h 13319"/>
                  <a:gd name="T14" fmla="*/ 192975 w 18217"/>
                  <a:gd name="T15" fmla="*/ 153950 h 13319"/>
                  <a:gd name="T16" fmla="*/ 150475 w 18217"/>
                  <a:gd name="T17" fmla="*/ 158775 h 13319"/>
                  <a:gd name="T18" fmla="*/ 1125 w 18217"/>
                  <a:gd name="T19" fmla="*/ 325200 h 13319"/>
                  <a:gd name="T20" fmla="*/ 4225 w 18217"/>
                  <a:gd name="T21" fmla="*/ 332525 h 13319"/>
                  <a:gd name="T22" fmla="*/ 6400 w 18217"/>
                  <a:gd name="T23" fmla="*/ 332950 h 13319"/>
                  <a:gd name="T24" fmla="*/ 11575 w 18217"/>
                  <a:gd name="T25" fmla="*/ 329425 h 13319"/>
                  <a:gd name="T26" fmla="*/ 153200 w 18217"/>
                  <a:gd name="T27" fmla="*/ 169750 h 13319"/>
                  <a:gd name="T28" fmla="*/ 193125 w 18217"/>
                  <a:gd name="T29" fmla="*/ 165200 h 13319"/>
                  <a:gd name="T30" fmla="*/ 262025 w 18217"/>
                  <a:gd name="T31" fmla="*/ 172425 h 13319"/>
                  <a:gd name="T32" fmla="*/ 327350 w 18217"/>
                  <a:gd name="T33" fmla="*/ 179375 h 13319"/>
                  <a:gd name="T34" fmla="*/ 406850 w 18217"/>
                  <a:gd name="T35" fmla="*/ 150725 h 13319"/>
                  <a:gd name="T36" fmla="*/ 453750 w 18217"/>
                  <a:gd name="T37" fmla="*/ 65125 h 13319"/>
                  <a:gd name="T38" fmla="*/ 410750 w 18217"/>
                  <a:gd name="T39" fmla="*/ 1050 h 13319"/>
                  <a:gd name="T40" fmla="*/ 407475 w 18217"/>
                  <a:gd name="T41" fmla="*/ 25 h 133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217" h="13319" extrusionOk="0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2" name="Google Shape;1333;p44">
                <a:extLst>
                  <a:ext uri="{FF2B5EF4-FFF2-40B4-BE49-F238E27FC236}">
                    <a16:creationId xmlns:a16="http://schemas.microsoft.com/office/drawing/2014/main" id="{77E2467C-46EF-4978-904D-9F75D8A22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600" y="1429725"/>
                <a:ext cx="126850" cy="223150"/>
              </a:xfrm>
              <a:custGeom>
                <a:avLst/>
                <a:gdLst>
                  <a:gd name="T0" fmla="*/ 6500 w 5074"/>
                  <a:gd name="T1" fmla="*/ 25 h 8926"/>
                  <a:gd name="T2" fmla="*/ 1775 w 5074"/>
                  <a:gd name="T3" fmla="*/ 2575 h 8926"/>
                  <a:gd name="T4" fmla="*/ 3325 w 5074"/>
                  <a:gd name="T5" fmla="*/ 10300 h 8926"/>
                  <a:gd name="T6" fmla="*/ 111875 w 5074"/>
                  <a:gd name="T7" fmla="*/ 136925 h 8926"/>
                  <a:gd name="T8" fmla="*/ 103075 w 5074"/>
                  <a:gd name="T9" fmla="*/ 183250 h 8926"/>
                  <a:gd name="T10" fmla="*/ 70250 w 5074"/>
                  <a:gd name="T11" fmla="*/ 211925 h 8926"/>
                  <a:gd name="T12" fmla="*/ 67825 w 5074"/>
                  <a:gd name="T13" fmla="*/ 211675 h 8926"/>
                  <a:gd name="T14" fmla="*/ 42800 w 5074"/>
                  <a:gd name="T15" fmla="*/ 167750 h 8926"/>
                  <a:gd name="T16" fmla="*/ 37300 w 5074"/>
                  <a:gd name="T17" fmla="*/ 163125 h 8926"/>
                  <a:gd name="T18" fmla="*/ 36300 w 5074"/>
                  <a:gd name="T19" fmla="*/ 163200 h 8926"/>
                  <a:gd name="T20" fmla="*/ 31775 w 5074"/>
                  <a:gd name="T21" fmla="*/ 169700 h 8926"/>
                  <a:gd name="T22" fmla="*/ 65550 w 5074"/>
                  <a:gd name="T23" fmla="*/ 222625 h 8926"/>
                  <a:gd name="T24" fmla="*/ 70325 w 5074"/>
                  <a:gd name="T25" fmla="*/ 223125 h 8926"/>
                  <a:gd name="T26" fmla="*/ 112475 w 5074"/>
                  <a:gd name="T27" fmla="*/ 189450 h 8926"/>
                  <a:gd name="T28" fmla="*/ 122800 w 5074"/>
                  <a:gd name="T29" fmla="*/ 134675 h 8926"/>
                  <a:gd name="T30" fmla="*/ 9525 w 5074"/>
                  <a:gd name="T31" fmla="*/ 900 h 8926"/>
                  <a:gd name="T32" fmla="*/ 6500 w 5074"/>
                  <a:gd name="T33" fmla="*/ 25 h 89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74" h="8926" extrusionOk="0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3" name="Google Shape;1334;p44">
                <a:extLst>
                  <a:ext uri="{FF2B5EF4-FFF2-40B4-BE49-F238E27FC236}">
                    <a16:creationId xmlns:a16="http://schemas.microsoft.com/office/drawing/2014/main" id="{5DA84EA4-1240-4686-BF5F-F3E28BAE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475" y="2135450"/>
                <a:ext cx="766575" cy="371825"/>
              </a:xfrm>
              <a:custGeom>
                <a:avLst/>
                <a:gdLst>
                  <a:gd name="T0" fmla="*/ 401250 w 30663"/>
                  <a:gd name="T1" fmla="*/ 25 h 14873"/>
                  <a:gd name="T2" fmla="*/ 389375 w 30663"/>
                  <a:gd name="T3" fmla="*/ 425 h 14873"/>
                  <a:gd name="T4" fmla="*/ 264300 w 30663"/>
                  <a:gd name="T5" fmla="*/ 98125 h 14873"/>
                  <a:gd name="T6" fmla="*/ 0 w 30663"/>
                  <a:gd name="T7" fmla="*/ 271450 h 14873"/>
                  <a:gd name="T8" fmla="*/ 339875 w 30663"/>
                  <a:gd name="T9" fmla="*/ 371825 h 14873"/>
                  <a:gd name="T10" fmla="*/ 766550 w 30663"/>
                  <a:gd name="T11" fmla="*/ 203950 h 14873"/>
                  <a:gd name="T12" fmla="*/ 620000 w 30663"/>
                  <a:gd name="T13" fmla="*/ 86450 h 14873"/>
                  <a:gd name="T14" fmla="*/ 401250 w 30663"/>
                  <a:gd name="T15" fmla="*/ 25 h 148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663" h="14873" extrusionOk="0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4" name="Google Shape;1335;p44">
                <a:extLst>
                  <a:ext uri="{FF2B5EF4-FFF2-40B4-BE49-F238E27FC236}">
                    <a16:creationId xmlns:a16="http://schemas.microsoft.com/office/drawing/2014/main" id="{48F50412-CFBC-49FC-AA29-36C27BF0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00" y="2127975"/>
                <a:ext cx="792000" cy="386750"/>
              </a:xfrm>
              <a:custGeom>
                <a:avLst/>
                <a:gdLst>
                  <a:gd name="T0" fmla="*/ 415575 w 31680"/>
                  <a:gd name="T1" fmla="*/ 14950 h 15470"/>
                  <a:gd name="T2" fmla="*/ 630225 w 31680"/>
                  <a:gd name="T3" fmla="*/ 100125 h 15470"/>
                  <a:gd name="T4" fmla="*/ 769875 w 31680"/>
                  <a:gd name="T5" fmla="*/ 211525 h 15470"/>
                  <a:gd name="T6" fmla="*/ 354350 w 31680"/>
                  <a:gd name="T7" fmla="*/ 371850 h 15470"/>
                  <a:gd name="T8" fmla="*/ 28950 w 31680"/>
                  <a:gd name="T9" fmla="*/ 279350 h 15470"/>
                  <a:gd name="T10" fmla="*/ 283975 w 31680"/>
                  <a:gd name="T11" fmla="*/ 111050 h 15470"/>
                  <a:gd name="T12" fmla="*/ 405825 w 31680"/>
                  <a:gd name="T13" fmla="*/ 15250 h 15470"/>
                  <a:gd name="T14" fmla="*/ 415575 w 31680"/>
                  <a:gd name="T15" fmla="*/ 14950 h 15470"/>
                  <a:gd name="T16" fmla="*/ 415850 w 31680"/>
                  <a:gd name="T17" fmla="*/ 25 h 15470"/>
                  <a:gd name="T18" fmla="*/ 403350 w 31680"/>
                  <a:gd name="T19" fmla="*/ 475 h 15470"/>
                  <a:gd name="T20" fmla="*/ 400750 w 31680"/>
                  <a:gd name="T21" fmla="*/ 1075 h 15470"/>
                  <a:gd name="T22" fmla="*/ 273625 w 31680"/>
                  <a:gd name="T23" fmla="*/ 100225 h 15470"/>
                  <a:gd name="T24" fmla="*/ 10775 w 31680"/>
                  <a:gd name="T25" fmla="*/ 272425 h 15470"/>
                  <a:gd name="T26" fmla="*/ 25 w 31680"/>
                  <a:gd name="T27" fmla="*/ 278500 h 15470"/>
                  <a:gd name="T28" fmla="*/ 10350 w 31680"/>
                  <a:gd name="T29" fmla="*/ 285225 h 15470"/>
                  <a:gd name="T30" fmla="*/ 354350 w 31680"/>
                  <a:gd name="T31" fmla="*/ 386750 h 15470"/>
                  <a:gd name="T32" fmla="*/ 786100 w 31680"/>
                  <a:gd name="T33" fmla="*/ 216900 h 15470"/>
                  <a:gd name="T34" fmla="*/ 792000 w 31680"/>
                  <a:gd name="T35" fmla="*/ 211425 h 15470"/>
                  <a:gd name="T36" fmla="*/ 786000 w 31680"/>
                  <a:gd name="T37" fmla="*/ 205950 h 15470"/>
                  <a:gd name="T38" fmla="*/ 638700 w 31680"/>
                  <a:gd name="T39" fmla="*/ 87700 h 15470"/>
                  <a:gd name="T40" fmla="*/ 415850 w 31680"/>
                  <a:gd name="T41" fmla="*/ 25 h 154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680" h="15470" extrusionOk="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5" name="Google Shape;1336;p44">
                <a:extLst>
                  <a:ext uri="{FF2B5EF4-FFF2-40B4-BE49-F238E27FC236}">
                    <a16:creationId xmlns:a16="http://schemas.microsoft.com/office/drawing/2014/main" id="{72819F06-9058-4EAB-A69D-86A5ABEB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225" y="2135475"/>
                <a:ext cx="246250" cy="293575"/>
              </a:xfrm>
              <a:custGeom>
                <a:avLst/>
                <a:gdLst>
                  <a:gd name="T0" fmla="*/ 113350 w 9850"/>
                  <a:gd name="T1" fmla="*/ 0 h 11743"/>
                  <a:gd name="T2" fmla="*/ 101625 w 9850"/>
                  <a:gd name="T3" fmla="*/ 400 h 11743"/>
                  <a:gd name="T4" fmla="*/ 2075 w 9850"/>
                  <a:gd name="T5" fmla="*/ 74525 h 11743"/>
                  <a:gd name="T6" fmla="*/ 25 w 9850"/>
                  <a:gd name="T7" fmla="*/ 107900 h 11743"/>
                  <a:gd name="T8" fmla="*/ 123150 w 9850"/>
                  <a:gd name="T9" fmla="*/ 293550 h 11743"/>
                  <a:gd name="T10" fmla="*/ 246225 w 9850"/>
                  <a:gd name="T11" fmla="*/ 107900 h 11743"/>
                  <a:gd name="T12" fmla="*/ 235075 w 9850"/>
                  <a:gd name="T13" fmla="*/ 31000 h 11743"/>
                  <a:gd name="T14" fmla="*/ 113350 w 9850"/>
                  <a:gd name="T15" fmla="*/ 0 h 117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50" h="11743" extrusionOk="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6" name="Google Shape;1337;p44">
                <a:extLst>
                  <a:ext uri="{FF2B5EF4-FFF2-40B4-BE49-F238E27FC236}">
                    <a16:creationId xmlns:a16="http://schemas.microsoft.com/office/drawing/2014/main" id="{682D8957-1C54-4AF7-B425-05346965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800" y="2128000"/>
                <a:ext cx="261125" cy="308475"/>
              </a:xfrm>
              <a:custGeom>
                <a:avLst/>
                <a:gdLst>
                  <a:gd name="T0" fmla="*/ 120350 w 10445"/>
                  <a:gd name="T1" fmla="*/ 14950 h 12339"/>
                  <a:gd name="T2" fmla="*/ 236300 w 10445"/>
                  <a:gd name="T3" fmla="*/ 43850 h 12339"/>
                  <a:gd name="T4" fmla="*/ 246225 w 10445"/>
                  <a:gd name="T5" fmla="*/ 115375 h 12339"/>
                  <a:gd name="T6" fmla="*/ 130575 w 10445"/>
                  <a:gd name="T7" fmla="*/ 293575 h 12339"/>
                  <a:gd name="T8" fmla="*/ 14900 w 10445"/>
                  <a:gd name="T9" fmla="*/ 115375 h 12339"/>
                  <a:gd name="T10" fmla="*/ 16650 w 10445"/>
                  <a:gd name="T11" fmla="*/ 85725 h 12339"/>
                  <a:gd name="T12" fmla="*/ 111025 w 10445"/>
                  <a:gd name="T13" fmla="*/ 15225 h 12339"/>
                  <a:gd name="T14" fmla="*/ 120350 w 10445"/>
                  <a:gd name="T15" fmla="*/ 14950 h 12339"/>
                  <a:gd name="T16" fmla="*/ 121075 w 10445"/>
                  <a:gd name="T17" fmla="*/ 0 h 12339"/>
                  <a:gd name="T18" fmla="*/ 108550 w 10445"/>
                  <a:gd name="T19" fmla="*/ 450 h 12339"/>
                  <a:gd name="T20" fmla="*/ 105950 w 10445"/>
                  <a:gd name="T21" fmla="*/ 1050 h 12339"/>
                  <a:gd name="T22" fmla="*/ 4550 w 10445"/>
                  <a:gd name="T23" fmla="*/ 76425 h 12339"/>
                  <a:gd name="T24" fmla="*/ 2500 w 10445"/>
                  <a:gd name="T25" fmla="*/ 78375 h 12339"/>
                  <a:gd name="T26" fmla="*/ 2200 w 10445"/>
                  <a:gd name="T27" fmla="*/ 81150 h 12339"/>
                  <a:gd name="T28" fmla="*/ 0 w 10445"/>
                  <a:gd name="T29" fmla="*/ 115375 h 12339"/>
                  <a:gd name="T30" fmla="*/ 130575 w 10445"/>
                  <a:gd name="T31" fmla="*/ 308475 h 12339"/>
                  <a:gd name="T32" fmla="*/ 261100 w 10445"/>
                  <a:gd name="T33" fmla="*/ 115375 h 12339"/>
                  <a:gd name="T34" fmla="*/ 249650 w 10445"/>
                  <a:gd name="T35" fmla="*/ 36300 h 12339"/>
                  <a:gd name="T36" fmla="*/ 248700 w 10445"/>
                  <a:gd name="T37" fmla="*/ 33000 h 12339"/>
                  <a:gd name="T38" fmla="*/ 245600 w 10445"/>
                  <a:gd name="T39" fmla="*/ 31650 h 12339"/>
                  <a:gd name="T40" fmla="*/ 121075 w 10445"/>
                  <a:gd name="T41" fmla="*/ 0 h 12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45" h="12339" extrusionOk="0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7" name="Google Shape;1338;p44">
                <a:extLst>
                  <a:ext uri="{FF2B5EF4-FFF2-40B4-BE49-F238E27FC236}">
                    <a16:creationId xmlns:a16="http://schemas.microsoft.com/office/drawing/2014/main" id="{6AE1CA73-5097-46A2-9EA4-41735D0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175" y="1936600"/>
                <a:ext cx="163625" cy="430150"/>
              </a:xfrm>
              <a:custGeom>
                <a:avLst/>
                <a:gdLst>
                  <a:gd name="T0" fmla="*/ 23475 w 6545"/>
                  <a:gd name="T1" fmla="*/ 0 h 17206"/>
                  <a:gd name="T2" fmla="*/ 11700 w 6545"/>
                  <a:gd name="T3" fmla="*/ 210975 h 17206"/>
                  <a:gd name="T4" fmla="*/ 89825 w 6545"/>
                  <a:gd name="T5" fmla="*/ 429900 h 17206"/>
                  <a:gd name="T6" fmla="*/ 94575 w 6545"/>
                  <a:gd name="T7" fmla="*/ 430150 h 17206"/>
                  <a:gd name="T8" fmla="*/ 144600 w 6545"/>
                  <a:gd name="T9" fmla="*/ 191425 h 17206"/>
                  <a:gd name="T10" fmla="*/ 144600 w 6545"/>
                  <a:gd name="T11" fmla="*/ 58600 h 17206"/>
                  <a:gd name="T12" fmla="*/ 23475 w 6545"/>
                  <a:gd name="T13" fmla="*/ 0 h 17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5" h="17206" extrusionOk="0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8" name="Google Shape;1339;p44">
                <a:extLst>
                  <a:ext uri="{FF2B5EF4-FFF2-40B4-BE49-F238E27FC236}">
                    <a16:creationId xmlns:a16="http://schemas.microsoft.com/office/drawing/2014/main" id="{8AC4D7B5-BBE2-4A4B-A954-050737179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025" y="1924575"/>
                <a:ext cx="173900" cy="449675"/>
              </a:xfrm>
              <a:custGeom>
                <a:avLst/>
                <a:gdLst>
                  <a:gd name="T0" fmla="*/ 37950 w 6956"/>
                  <a:gd name="T1" fmla="*/ 23825 h 17987"/>
                  <a:gd name="T2" fmla="*/ 143700 w 6956"/>
                  <a:gd name="T3" fmla="*/ 75075 h 17987"/>
                  <a:gd name="T4" fmla="*/ 144325 w 6956"/>
                  <a:gd name="T5" fmla="*/ 204275 h 17987"/>
                  <a:gd name="T6" fmla="*/ 123125 w 6956"/>
                  <a:gd name="T7" fmla="*/ 425600 h 17987"/>
                  <a:gd name="T8" fmla="*/ 101675 w 6956"/>
                  <a:gd name="T9" fmla="*/ 434675 h 17987"/>
                  <a:gd name="T10" fmla="*/ 97800 w 6956"/>
                  <a:gd name="T11" fmla="*/ 434475 h 17987"/>
                  <a:gd name="T12" fmla="*/ 54300 w 6956"/>
                  <a:gd name="T13" fmla="*/ 410075 h 17987"/>
                  <a:gd name="T14" fmla="*/ 26275 w 6956"/>
                  <a:gd name="T15" fmla="*/ 223900 h 17987"/>
                  <a:gd name="T16" fmla="*/ 37950 w 6956"/>
                  <a:gd name="T17" fmla="*/ 23825 h 17987"/>
                  <a:gd name="T18" fmla="*/ 23050 w 6956"/>
                  <a:gd name="T19" fmla="*/ 25 h 17987"/>
                  <a:gd name="T20" fmla="*/ 23050 w 6956"/>
                  <a:gd name="T21" fmla="*/ 12025 h 17987"/>
                  <a:gd name="T22" fmla="*/ 11400 w 6956"/>
                  <a:gd name="T23" fmla="*/ 222175 h 17987"/>
                  <a:gd name="T24" fmla="*/ 42600 w 6956"/>
                  <a:gd name="T25" fmla="*/ 419400 h 17987"/>
                  <a:gd name="T26" fmla="*/ 96250 w 6956"/>
                  <a:gd name="T27" fmla="*/ 449350 h 17987"/>
                  <a:gd name="T28" fmla="*/ 101725 w 6956"/>
                  <a:gd name="T29" fmla="*/ 449650 h 17987"/>
                  <a:gd name="T30" fmla="*/ 133775 w 6956"/>
                  <a:gd name="T31" fmla="*/ 436125 h 17987"/>
                  <a:gd name="T32" fmla="*/ 159200 w 6956"/>
                  <a:gd name="T33" fmla="*/ 202625 h 17987"/>
                  <a:gd name="T34" fmla="*/ 159200 w 6956"/>
                  <a:gd name="T35" fmla="*/ 71575 h 17987"/>
                  <a:gd name="T36" fmla="*/ 159825 w 6956"/>
                  <a:gd name="T37" fmla="*/ 66175 h 17987"/>
                  <a:gd name="T38" fmla="*/ 23050 w 6956"/>
                  <a:gd name="T39" fmla="*/ 25 h 179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956" h="17987" extrusionOk="0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19" name="Google Shape;1340;p44">
                <a:extLst>
                  <a:ext uri="{FF2B5EF4-FFF2-40B4-BE49-F238E27FC236}">
                    <a16:creationId xmlns:a16="http://schemas.microsoft.com/office/drawing/2014/main" id="{907F45D8-EDE1-4703-BC79-3F14D3308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675" y="1936600"/>
                <a:ext cx="132325" cy="234650"/>
              </a:xfrm>
              <a:custGeom>
                <a:avLst/>
                <a:gdLst>
                  <a:gd name="T0" fmla="*/ 13975 w 5293"/>
                  <a:gd name="T1" fmla="*/ 0 h 9386"/>
                  <a:gd name="T2" fmla="*/ 2200 w 5293"/>
                  <a:gd name="T3" fmla="*/ 210975 h 9386"/>
                  <a:gd name="T4" fmla="*/ 0 w 5293"/>
                  <a:gd name="T5" fmla="*/ 234625 h 9386"/>
                  <a:gd name="T6" fmla="*/ 131900 w 5293"/>
                  <a:gd name="T7" fmla="*/ 106775 h 9386"/>
                  <a:gd name="T8" fmla="*/ 132300 w 5293"/>
                  <a:gd name="T9" fmla="*/ 95200 h 9386"/>
                  <a:gd name="T10" fmla="*/ 105450 w 5293"/>
                  <a:gd name="T11" fmla="*/ 45275 h 9386"/>
                  <a:gd name="T12" fmla="*/ 13975 w 5293"/>
                  <a:gd name="T13" fmla="*/ 0 h 9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93" h="9386" extrusionOk="0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0" name="Google Shape;1341;p44">
                <a:extLst>
                  <a:ext uri="{FF2B5EF4-FFF2-40B4-BE49-F238E27FC236}">
                    <a16:creationId xmlns:a16="http://schemas.microsoft.com/office/drawing/2014/main" id="{39820F2C-8A6C-47A3-A0DD-87F2FCE0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25" y="1448000"/>
                <a:ext cx="558300" cy="617525"/>
              </a:xfrm>
              <a:custGeom>
                <a:avLst/>
                <a:gdLst>
                  <a:gd name="T0" fmla="*/ 480750 w 22332"/>
                  <a:gd name="T1" fmla="*/ 0 h 24701"/>
                  <a:gd name="T2" fmla="*/ 355675 w 22332"/>
                  <a:gd name="T3" fmla="*/ 113400 h 24701"/>
                  <a:gd name="T4" fmla="*/ 144625 w 22332"/>
                  <a:gd name="T5" fmla="*/ 285275 h 24701"/>
                  <a:gd name="T6" fmla="*/ 129025 w 22332"/>
                  <a:gd name="T7" fmla="*/ 367350 h 24701"/>
                  <a:gd name="T8" fmla="*/ 78525 w 22332"/>
                  <a:gd name="T9" fmla="*/ 332375 h 24701"/>
                  <a:gd name="T10" fmla="*/ 50875 w 22332"/>
                  <a:gd name="T11" fmla="*/ 340050 h 24701"/>
                  <a:gd name="T12" fmla="*/ 93775 w 22332"/>
                  <a:gd name="T13" fmla="*/ 476825 h 24701"/>
                  <a:gd name="T14" fmla="*/ 108200 w 22332"/>
                  <a:gd name="T15" fmla="*/ 477450 h 24701"/>
                  <a:gd name="T16" fmla="*/ 152500 w 22332"/>
                  <a:gd name="T17" fmla="*/ 465125 h 24701"/>
                  <a:gd name="T18" fmla="*/ 394750 w 22332"/>
                  <a:gd name="T19" fmla="*/ 617500 h 24701"/>
                  <a:gd name="T20" fmla="*/ 539375 w 22332"/>
                  <a:gd name="T21" fmla="*/ 379125 h 24701"/>
                  <a:gd name="T22" fmla="*/ 480750 w 22332"/>
                  <a:gd name="T23" fmla="*/ 0 h 247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332" h="24701" extrusionOk="0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1" name="Google Shape;1342;p44">
                <a:extLst>
                  <a:ext uri="{FF2B5EF4-FFF2-40B4-BE49-F238E27FC236}">
                    <a16:creationId xmlns:a16="http://schemas.microsoft.com/office/drawing/2014/main" id="{373B2E69-C714-4815-8066-3CC4B6BA1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475" y="1381625"/>
                <a:ext cx="548900" cy="691425"/>
              </a:xfrm>
              <a:custGeom>
                <a:avLst/>
                <a:gdLst>
                  <a:gd name="T0" fmla="*/ 464425 w 21956"/>
                  <a:gd name="T1" fmla="*/ 92950 h 27657"/>
                  <a:gd name="T2" fmla="*/ 515100 w 21956"/>
                  <a:gd name="T3" fmla="*/ 444575 h 27657"/>
                  <a:gd name="T4" fmla="*/ 377900 w 21956"/>
                  <a:gd name="T5" fmla="*/ 676425 h 27657"/>
                  <a:gd name="T6" fmla="*/ 140900 w 21956"/>
                  <a:gd name="T7" fmla="*/ 526225 h 27657"/>
                  <a:gd name="T8" fmla="*/ 135025 w 21956"/>
                  <a:gd name="T9" fmla="*/ 520775 h 27657"/>
                  <a:gd name="T10" fmla="*/ 129725 w 21956"/>
                  <a:gd name="T11" fmla="*/ 526750 h 27657"/>
                  <a:gd name="T12" fmla="*/ 91350 w 21956"/>
                  <a:gd name="T13" fmla="*/ 536350 h 27657"/>
                  <a:gd name="T14" fmla="*/ 77650 w 21956"/>
                  <a:gd name="T15" fmla="*/ 535750 h 27657"/>
                  <a:gd name="T16" fmla="*/ 21300 w 21956"/>
                  <a:gd name="T17" fmla="*/ 465350 h 27657"/>
                  <a:gd name="T18" fmla="*/ 37550 w 21956"/>
                  <a:gd name="T19" fmla="*/ 412950 h 27657"/>
                  <a:gd name="T20" fmla="*/ 61675 w 21956"/>
                  <a:gd name="T21" fmla="*/ 406275 h 27657"/>
                  <a:gd name="T22" fmla="*/ 73100 w 21956"/>
                  <a:gd name="T23" fmla="*/ 408000 h 27657"/>
                  <a:gd name="T24" fmla="*/ 105450 w 21956"/>
                  <a:gd name="T25" fmla="*/ 437150 h 27657"/>
                  <a:gd name="T26" fmla="*/ 115800 w 21956"/>
                  <a:gd name="T27" fmla="*/ 457500 h 27657"/>
                  <a:gd name="T28" fmla="*/ 119525 w 21956"/>
                  <a:gd name="T29" fmla="*/ 434950 h 27657"/>
                  <a:gd name="T30" fmla="*/ 135125 w 21956"/>
                  <a:gd name="T31" fmla="*/ 353200 h 27657"/>
                  <a:gd name="T32" fmla="*/ 342050 w 21956"/>
                  <a:gd name="T33" fmla="*/ 186500 h 27657"/>
                  <a:gd name="T34" fmla="*/ 464425 w 21956"/>
                  <a:gd name="T35" fmla="*/ 92950 h 27657"/>
                  <a:gd name="T36" fmla="*/ 449550 w 21956"/>
                  <a:gd name="T37" fmla="*/ 25 h 27657"/>
                  <a:gd name="T38" fmla="*/ 456475 w 21956"/>
                  <a:gd name="T39" fmla="*/ 67300 h 27657"/>
                  <a:gd name="T40" fmla="*/ 335625 w 21956"/>
                  <a:gd name="T41" fmla="*/ 172950 h 27657"/>
                  <a:gd name="T42" fmla="*/ 120425 w 21956"/>
                  <a:gd name="T43" fmla="*/ 350225 h 27657"/>
                  <a:gd name="T44" fmla="*/ 107925 w 21956"/>
                  <a:gd name="T45" fmla="*/ 414725 h 27657"/>
                  <a:gd name="T46" fmla="*/ 77750 w 21956"/>
                  <a:gd name="T47" fmla="*/ 393725 h 27657"/>
                  <a:gd name="T48" fmla="*/ 61625 w 21956"/>
                  <a:gd name="T49" fmla="*/ 391225 h 27657"/>
                  <a:gd name="T50" fmla="*/ 30400 w 21956"/>
                  <a:gd name="T51" fmla="*/ 399825 h 27657"/>
                  <a:gd name="T52" fmla="*/ 6650 w 21956"/>
                  <a:gd name="T53" fmla="*/ 468350 h 27657"/>
                  <a:gd name="T54" fmla="*/ 76400 w 21956"/>
                  <a:gd name="T55" fmla="*/ 550650 h 27657"/>
                  <a:gd name="T56" fmla="*/ 91375 w 21956"/>
                  <a:gd name="T57" fmla="*/ 551300 h 27657"/>
                  <a:gd name="T58" fmla="*/ 135125 w 21956"/>
                  <a:gd name="T59" fmla="*/ 541525 h 27657"/>
                  <a:gd name="T60" fmla="*/ 377900 w 21956"/>
                  <a:gd name="T61" fmla="*/ 691425 h 27657"/>
                  <a:gd name="T62" fmla="*/ 529975 w 21956"/>
                  <a:gd name="T63" fmla="*/ 446450 h 27657"/>
                  <a:gd name="T64" fmla="*/ 470925 w 21956"/>
                  <a:gd name="T65" fmla="*/ 64000 h 27657"/>
                  <a:gd name="T66" fmla="*/ 449550 w 21956"/>
                  <a:gd name="T67" fmla="*/ 25 h 276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956" h="27657" extrusionOk="0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2" name="Google Shape;1343;p44">
                <a:extLst>
                  <a:ext uri="{FF2B5EF4-FFF2-40B4-BE49-F238E27FC236}">
                    <a16:creationId xmlns:a16="http://schemas.microsoft.com/office/drawing/2014/main" id="{27384BF6-3109-4836-9AD3-1C38AFBE4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25" y="1624750"/>
                <a:ext cx="394775" cy="440775"/>
              </a:xfrm>
              <a:custGeom>
                <a:avLst/>
                <a:gdLst>
                  <a:gd name="T0" fmla="*/ 238275 w 15791"/>
                  <a:gd name="T1" fmla="*/ 0 h 17631"/>
                  <a:gd name="T2" fmla="*/ 238275 w 15791"/>
                  <a:gd name="T3" fmla="*/ 0 h 17631"/>
                  <a:gd name="T4" fmla="*/ 144625 w 15791"/>
                  <a:gd name="T5" fmla="*/ 108525 h 17631"/>
                  <a:gd name="T6" fmla="*/ 129025 w 15791"/>
                  <a:gd name="T7" fmla="*/ 190600 h 17631"/>
                  <a:gd name="T8" fmla="*/ 78525 w 15791"/>
                  <a:gd name="T9" fmla="*/ 155625 h 17631"/>
                  <a:gd name="T10" fmla="*/ 50875 w 15791"/>
                  <a:gd name="T11" fmla="*/ 163300 h 17631"/>
                  <a:gd name="T12" fmla="*/ 93775 w 15791"/>
                  <a:gd name="T13" fmla="*/ 300075 h 17631"/>
                  <a:gd name="T14" fmla="*/ 108200 w 15791"/>
                  <a:gd name="T15" fmla="*/ 300700 h 17631"/>
                  <a:gd name="T16" fmla="*/ 152500 w 15791"/>
                  <a:gd name="T17" fmla="*/ 288375 h 17631"/>
                  <a:gd name="T18" fmla="*/ 394750 w 15791"/>
                  <a:gd name="T19" fmla="*/ 440750 h 17631"/>
                  <a:gd name="T20" fmla="*/ 319725 w 15791"/>
                  <a:gd name="T21" fmla="*/ 392375 h 17631"/>
                  <a:gd name="T22" fmla="*/ 187525 w 15791"/>
                  <a:gd name="T23" fmla="*/ 136750 h 17631"/>
                  <a:gd name="T24" fmla="*/ 238275 w 15791"/>
                  <a:gd name="T25" fmla="*/ 0 h 176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91" h="17631" extrusionOk="0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3" name="Google Shape;1344;p44">
                <a:extLst>
                  <a:ext uri="{FF2B5EF4-FFF2-40B4-BE49-F238E27FC236}">
                    <a16:creationId xmlns:a16="http://schemas.microsoft.com/office/drawing/2014/main" id="{281487D0-B5C4-445B-BDFB-AF851665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525" y="1677725"/>
                <a:ext cx="67100" cy="166475"/>
              </a:xfrm>
              <a:custGeom>
                <a:avLst/>
                <a:gdLst>
                  <a:gd name="T0" fmla="*/ 23900 w 2684"/>
                  <a:gd name="T1" fmla="*/ 0 h 6659"/>
                  <a:gd name="T2" fmla="*/ 16950 w 2684"/>
                  <a:gd name="T3" fmla="*/ 4500 h 6659"/>
                  <a:gd name="T4" fmla="*/ 22325 w 2684"/>
                  <a:gd name="T5" fmla="*/ 85325 h 6659"/>
                  <a:gd name="T6" fmla="*/ 33075 w 2684"/>
                  <a:gd name="T7" fmla="*/ 104850 h 6659"/>
                  <a:gd name="T8" fmla="*/ 46000 w 2684"/>
                  <a:gd name="T9" fmla="*/ 138775 h 6659"/>
                  <a:gd name="T10" fmla="*/ 24450 w 2684"/>
                  <a:gd name="T11" fmla="*/ 151425 h 6659"/>
                  <a:gd name="T12" fmla="*/ 12825 w 2684"/>
                  <a:gd name="T13" fmla="*/ 147450 h 6659"/>
                  <a:gd name="T14" fmla="*/ 8425 w 2684"/>
                  <a:gd name="T15" fmla="*/ 146050 h 6659"/>
                  <a:gd name="T16" fmla="*/ 2400 w 2684"/>
                  <a:gd name="T17" fmla="*/ 149200 h 6659"/>
                  <a:gd name="T18" fmla="*/ 4150 w 2684"/>
                  <a:gd name="T19" fmla="*/ 159650 h 6659"/>
                  <a:gd name="T20" fmla="*/ 24400 w 2684"/>
                  <a:gd name="T21" fmla="*/ 166475 h 6659"/>
                  <a:gd name="T22" fmla="*/ 58000 w 2684"/>
                  <a:gd name="T23" fmla="*/ 147775 h 6659"/>
                  <a:gd name="T24" fmla="*/ 46100 w 2684"/>
                  <a:gd name="T25" fmla="*/ 97625 h 6659"/>
                  <a:gd name="T26" fmla="*/ 35550 w 2684"/>
                  <a:gd name="T27" fmla="*/ 78300 h 6659"/>
                  <a:gd name="T28" fmla="*/ 30725 w 2684"/>
                  <a:gd name="T29" fmla="*/ 10375 h 6659"/>
                  <a:gd name="T30" fmla="*/ 26775 w 2684"/>
                  <a:gd name="T31" fmla="*/ 550 h 6659"/>
                  <a:gd name="T32" fmla="*/ 23900 w 2684"/>
                  <a:gd name="T33" fmla="*/ 0 h 66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84" h="6659" extrusionOk="0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4" name="Google Shape;1345;p44">
                <a:extLst>
                  <a:ext uri="{FF2B5EF4-FFF2-40B4-BE49-F238E27FC236}">
                    <a16:creationId xmlns:a16="http://schemas.microsoft.com/office/drawing/2014/main" id="{5F514921-AD87-47C1-B364-B99F94D68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475" y="1890375"/>
                <a:ext cx="116925" cy="48000"/>
              </a:xfrm>
              <a:custGeom>
                <a:avLst/>
                <a:gdLst>
                  <a:gd name="T0" fmla="*/ 8525 w 4677"/>
                  <a:gd name="T1" fmla="*/ 25 h 1920"/>
                  <a:gd name="T2" fmla="*/ 5375 w 4677"/>
                  <a:gd name="T3" fmla="*/ 725 h 1920"/>
                  <a:gd name="T4" fmla="*/ 1875 w 4677"/>
                  <a:gd name="T5" fmla="*/ 10650 h 1920"/>
                  <a:gd name="T6" fmla="*/ 67600 w 4677"/>
                  <a:gd name="T7" fmla="*/ 48000 h 1920"/>
                  <a:gd name="T8" fmla="*/ 111125 w 4677"/>
                  <a:gd name="T9" fmla="*/ 40125 h 1920"/>
                  <a:gd name="T10" fmla="*/ 115475 w 4677"/>
                  <a:gd name="T11" fmla="*/ 30500 h 1920"/>
                  <a:gd name="T12" fmla="*/ 108550 w 4677"/>
                  <a:gd name="T13" fmla="*/ 25625 h 1920"/>
                  <a:gd name="T14" fmla="*/ 105825 w 4677"/>
                  <a:gd name="T15" fmla="*/ 26150 h 1920"/>
                  <a:gd name="T16" fmla="*/ 66825 w 4677"/>
                  <a:gd name="T17" fmla="*/ 32975 h 1920"/>
                  <a:gd name="T18" fmla="*/ 15300 w 4677"/>
                  <a:gd name="T19" fmla="*/ 4250 h 1920"/>
                  <a:gd name="T20" fmla="*/ 8525 w 4677"/>
                  <a:gd name="T21" fmla="*/ 25 h 19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77" h="1920" extrusionOk="0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5" name="Google Shape;1346;p44">
                <a:extLst>
                  <a:ext uri="{FF2B5EF4-FFF2-40B4-BE49-F238E27FC236}">
                    <a16:creationId xmlns:a16="http://schemas.microsoft.com/office/drawing/2014/main" id="{CDB3A6FE-A2AC-49FC-9A7B-E238454DE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125" y="1713425"/>
                <a:ext cx="20575" cy="58950"/>
              </a:xfrm>
              <a:custGeom>
                <a:avLst/>
                <a:gdLst>
                  <a:gd name="T0" fmla="*/ 10325 w 823"/>
                  <a:gd name="T1" fmla="*/ 25 h 2358"/>
                  <a:gd name="T2" fmla="*/ 0 w 823"/>
                  <a:gd name="T3" fmla="*/ 29450 h 2358"/>
                  <a:gd name="T4" fmla="*/ 10325 w 823"/>
                  <a:gd name="T5" fmla="*/ 58925 h 2358"/>
                  <a:gd name="T6" fmla="*/ 20575 w 823"/>
                  <a:gd name="T7" fmla="*/ 29450 h 2358"/>
                  <a:gd name="T8" fmla="*/ 10325 w 823"/>
                  <a:gd name="T9" fmla="*/ 25 h 2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2358" extrusionOk="0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6" name="Google Shape;1347;p44">
                <a:extLst>
                  <a:ext uri="{FF2B5EF4-FFF2-40B4-BE49-F238E27FC236}">
                    <a16:creationId xmlns:a16="http://schemas.microsoft.com/office/drawing/2014/main" id="{C6C9DB42-3C6A-422D-A31E-9AD2F3F7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925" y="1680025"/>
                <a:ext cx="20600" cy="58950"/>
              </a:xfrm>
              <a:custGeom>
                <a:avLst/>
                <a:gdLst>
                  <a:gd name="T0" fmla="*/ 10250 w 824"/>
                  <a:gd name="T1" fmla="*/ 25 h 2358"/>
                  <a:gd name="T2" fmla="*/ 25 w 824"/>
                  <a:gd name="T3" fmla="*/ 29500 h 2358"/>
                  <a:gd name="T4" fmla="*/ 10250 w 824"/>
                  <a:gd name="T5" fmla="*/ 58950 h 2358"/>
                  <a:gd name="T6" fmla="*/ 20600 w 824"/>
                  <a:gd name="T7" fmla="*/ 29500 h 2358"/>
                  <a:gd name="T8" fmla="*/ 10250 w 824"/>
                  <a:gd name="T9" fmla="*/ 25 h 2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2358" extrusionOk="0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7" name="Google Shape;1348;p44">
                <a:extLst>
                  <a:ext uri="{FF2B5EF4-FFF2-40B4-BE49-F238E27FC236}">
                    <a16:creationId xmlns:a16="http://schemas.microsoft.com/office/drawing/2014/main" id="{6E21AC0D-1926-4AE2-B348-C0030F9A7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875" y="1615225"/>
                <a:ext cx="93275" cy="49225"/>
              </a:xfrm>
              <a:custGeom>
                <a:avLst/>
                <a:gdLst>
                  <a:gd name="T0" fmla="*/ 70300 w 3731"/>
                  <a:gd name="T1" fmla="*/ 0 h 1969"/>
                  <a:gd name="T2" fmla="*/ 1475 w 3731"/>
                  <a:gd name="T3" fmla="*/ 39200 h 1969"/>
                  <a:gd name="T4" fmla="*/ 5825 w 3731"/>
                  <a:gd name="T5" fmla="*/ 48800 h 1969"/>
                  <a:gd name="T6" fmla="*/ 8500 w 3731"/>
                  <a:gd name="T7" fmla="*/ 49225 h 1969"/>
                  <a:gd name="T8" fmla="*/ 15425 w 3731"/>
                  <a:gd name="T9" fmla="*/ 44450 h 1969"/>
                  <a:gd name="T10" fmla="*/ 70575 w 3731"/>
                  <a:gd name="T11" fmla="*/ 15025 h 1969"/>
                  <a:gd name="T12" fmla="*/ 84475 w 3731"/>
                  <a:gd name="T13" fmla="*/ 15925 h 1969"/>
                  <a:gd name="T14" fmla="*/ 85275 w 3731"/>
                  <a:gd name="T15" fmla="*/ 15975 h 1969"/>
                  <a:gd name="T16" fmla="*/ 92750 w 3731"/>
                  <a:gd name="T17" fmla="*/ 9425 h 1969"/>
                  <a:gd name="T18" fmla="*/ 86350 w 3731"/>
                  <a:gd name="T19" fmla="*/ 1050 h 1969"/>
                  <a:gd name="T20" fmla="*/ 70300 w 3731"/>
                  <a:gd name="T21" fmla="*/ 0 h 19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31" h="1969" extrusionOk="0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8" name="Google Shape;1349;p44">
                <a:extLst>
                  <a:ext uri="{FF2B5EF4-FFF2-40B4-BE49-F238E27FC236}">
                    <a16:creationId xmlns:a16="http://schemas.microsoft.com/office/drawing/2014/main" id="{703FCAE6-8D26-41FF-99ED-9552753C6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400" y="1586700"/>
                <a:ext cx="73200" cy="36825"/>
              </a:xfrm>
              <a:custGeom>
                <a:avLst/>
                <a:gdLst>
                  <a:gd name="T0" fmla="*/ 36550 w 2928"/>
                  <a:gd name="T1" fmla="*/ 0 h 1473"/>
                  <a:gd name="T2" fmla="*/ 29775 w 2928"/>
                  <a:gd name="T3" fmla="*/ 750 h 1473"/>
                  <a:gd name="T4" fmla="*/ 1550 w 2928"/>
                  <a:gd name="T5" fmla="*/ 26475 h 1473"/>
                  <a:gd name="T6" fmla="*/ 5600 w 2928"/>
                  <a:gd name="T7" fmla="*/ 36200 h 1473"/>
                  <a:gd name="T8" fmla="*/ 8500 w 2928"/>
                  <a:gd name="T9" fmla="*/ 36800 h 1473"/>
                  <a:gd name="T10" fmla="*/ 15425 w 2928"/>
                  <a:gd name="T11" fmla="*/ 32150 h 1473"/>
                  <a:gd name="T12" fmla="*/ 32975 w 2928"/>
                  <a:gd name="T13" fmla="*/ 15300 h 1473"/>
                  <a:gd name="T14" fmla="*/ 36325 w 2928"/>
                  <a:gd name="T15" fmla="*/ 14975 h 1473"/>
                  <a:gd name="T16" fmla="*/ 59750 w 2928"/>
                  <a:gd name="T17" fmla="*/ 27075 h 1473"/>
                  <a:gd name="T18" fmla="*/ 64925 w 2928"/>
                  <a:gd name="T19" fmla="*/ 29125 h 1473"/>
                  <a:gd name="T20" fmla="*/ 70300 w 2928"/>
                  <a:gd name="T21" fmla="*/ 26800 h 1473"/>
                  <a:gd name="T22" fmla="*/ 70000 w 2928"/>
                  <a:gd name="T23" fmla="*/ 16150 h 1473"/>
                  <a:gd name="T24" fmla="*/ 36550 w 2928"/>
                  <a:gd name="T25" fmla="*/ 0 h 1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28" h="1473" extrusionOk="0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29" name="Google Shape;1350;p44">
                <a:extLst>
                  <a:ext uri="{FF2B5EF4-FFF2-40B4-BE49-F238E27FC236}">
                    <a16:creationId xmlns:a16="http://schemas.microsoft.com/office/drawing/2014/main" id="{AC117533-EA14-4E5A-9353-6C43AF9B8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825" y="1254075"/>
                <a:ext cx="1253275" cy="1253200"/>
              </a:xfrm>
              <a:custGeom>
                <a:avLst/>
                <a:gdLst>
                  <a:gd name="T0" fmla="*/ 626700 w 50131"/>
                  <a:gd name="T1" fmla="*/ 0 h 50128"/>
                  <a:gd name="T2" fmla="*/ 25 w 50131"/>
                  <a:gd name="T3" fmla="*/ 626625 h 50128"/>
                  <a:gd name="T4" fmla="*/ 626700 w 50131"/>
                  <a:gd name="T5" fmla="*/ 1253200 h 50128"/>
                  <a:gd name="T6" fmla="*/ 1253275 w 50131"/>
                  <a:gd name="T7" fmla="*/ 626625 h 50128"/>
                  <a:gd name="T8" fmla="*/ 626700 w 50131"/>
                  <a:gd name="T9" fmla="*/ 0 h 50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1" h="50128" extrusionOk="0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0" name="Google Shape;1351;p44">
                <a:extLst>
                  <a:ext uri="{FF2B5EF4-FFF2-40B4-BE49-F238E27FC236}">
                    <a16:creationId xmlns:a16="http://schemas.microsoft.com/office/drawing/2014/main" id="{1504F1AE-5FFC-49C4-BA5D-F54DFE6D7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75" y="1246525"/>
                <a:ext cx="1268175" cy="1268200"/>
              </a:xfrm>
              <a:custGeom>
                <a:avLst/>
                <a:gdLst>
                  <a:gd name="T0" fmla="*/ 634150 w 50727"/>
                  <a:gd name="T1" fmla="*/ 15000 h 50728"/>
                  <a:gd name="T2" fmla="*/ 1253275 w 50727"/>
                  <a:gd name="T3" fmla="*/ 634175 h 50728"/>
                  <a:gd name="T4" fmla="*/ 634150 w 50727"/>
                  <a:gd name="T5" fmla="*/ 1253300 h 50728"/>
                  <a:gd name="T6" fmla="*/ 15000 w 50727"/>
                  <a:gd name="T7" fmla="*/ 634175 h 50728"/>
                  <a:gd name="T8" fmla="*/ 634150 w 50727"/>
                  <a:gd name="T9" fmla="*/ 15000 h 50728"/>
                  <a:gd name="T10" fmla="*/ 634150 w 50727"/>
                  <a:gd name="T11" fmla="*/ 25 h 50728"/>
                  <a:gd name="T12" fmla="*/ 25 w 50727"/>
                  <a:gd name="T13" fmla="*/ 634175 h 50728"/>
                  <a:gd name="T14" fmla="*/ 634150 w 50727"/>
                  <a:gd name="T15" fmla="*/ 1268200 h 50728"/>
                  <a:gd name="T16" fmla="*/ 1268175 w 50727"/>
                  <a:gd name="T17" fmla="*/ 634175 h 50728"/>
                  <a:gd name="T18" fmla="*/ 634150 w 50727"/>
                  <a:gd name="T19" fmla="*/ 25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7" h="50728" extrusionOk="0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1" name="Google Shape;1352;p44">
                <a:extLst>
                  <a:ext uri="{FF2B5EF4-FFF2-40B4-BE49-F238E27FC236}">
                    <a16:creationId xmlns:a16="http://schemas.microsoft.com/office/drawing/2014/main" id="{6A2DF74B-52BC-4637-8C09-C07C293DC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050" y="1154550"/>
                <a:ext cx="1026850" cy="883750"/>
              </a:xfrm>
              <a:custGeom>
                <a:avLst/>
                <a:gdLst>
                  <a:gd name="T0" fmla="*/ 501550 w 41074"/>
                  <a:gd name="T1" fmla="*/ 25 h 35350"/>
                  <a:gd name="T2" fmla="*/ 84350 w 41074"/>
                  <a:gd name="T3" fmla="*/ 282800 h 35350"/>
                  <a:gd name="T4" fmla="*/ 360525 w 41074"/>
                  <a:gd name="T5" fmla="*/ 854000 h 35350"/>
                  <a:gd name="T6" fmla="*/ 525225 w 41074"/>
                  <a:gd name="T7" fmla="*/ 883750 h 35350"/>
                  <a:gd name="T8" fmla="*/ 942475 w 41074"/>
                  <a:gd name="T9" fmla="*/ 600950 h 35350"/>
                  <a:gd name="T10" fmla="*/ 666175 w 41074"/>
                  <a:gd name="T11" fmla="*/ 29775 h 35350"/>
                  <a:gd name="T12" fmla="*/ 501550 w 41074"/>
                  <a:gd name="T13" fmla="*/ 25 h 35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074" h="35350" extrusionOk="0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2" name="Google Shape;1353;p44">
                <a:extLst>
                  <a:ext uri="{FF2B5EF4-FFF2-40B4-BE49-F238E27FC236}">
                    <a16:creationId xmlns:a16="http://schemas.microsoft.com/office/drawing/2014/main" id="{66076A28-2C6A-4619-96AE-E002A1032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25" y="1147175"/>
                <a:ext cx="999225" cy="898500"/>
              </a:xfrm>
              <a:custGeom>
                <a:avLst/>
                <a:gdLst>
                  <a:gd name="T0" fmla="*/ 466050 w 39969"/>
                  <a:gd name="T1" fmla="*/ 15025 h 35940"/>
                  <a:gd name="T2" fmla="*/ 627725 w 39969"/>
                  <a:gd name="T3" fmla="*/ 44175 h 35940"/>
                  <a:gd name="T4" fmla="*/ 899575 w 39969"/>
                  <a:gd name="T5" fmla="*/ 605750 h 35940"/>
                  <a:gd name="T6" fmla="*/ 489025 w 39969"/>
                  <a:gd name="T7" fmla="*/ 883575 h 35940"/>
                  <a:gd name="T8" fmla="*/ 327275 w 39969"/>
                  <a:gd name="T9" fmla="*/ 854325 h 35940"/>
                  <a:gd name="T10" fmla="*/ 72775 w 39969"/>
                  <a:gd name="T11" fmla="*/ 624975 h 35940"/>
                  <a:gd name="T12" fmla="*/ 55500 w 39969"/>
                  <a:gd name="T13" fmla="*/ 292775 h 35940"/>
                  <a:gd name="T14" fmla="*/ 466050 w 39969"/>
                  <a:gd name="T15" fmla="*/ 15025 h 35940"/>
                  <a:gd name="T16" fmla="*/ 466200 w 39969"/>
                  <a:gd name="T17" fmla="*/ 25 h 35940"/>
                  <a:gd name="T18" fmla="*/ 41550 w 39969"/>
                  <a:gd name="T19" fmla="*/ 287600 h 35940"/>
                  <a:gd name="T20" fmla="*/ 59350 w 39969"/>
                  <a:gd name="T21" fmla="*/ 631475 h 35940"/>
                  <a:gd name="T22" fmla="*/ 322075 w 39969"/>
                  <a:gd name="T23" fmla="*/ 868400 h 35940"/>
                  <a:gd name="T24" fmla="*/ 488900 w 39969"/>
                  <a:gd name="T25" fmla="*/ 898475 h 35940"/>
                  <a:gd name="T26" fmla="*/ 913525 w 39969"/>
                  <a:gd name="T27" fmla="*/ 611025 h 35940"/>
                  <a:gd name="T28" fmla="*/ 633000 w 39969"/>
                  <a:gd name="T29" fmla="*/ 30100 h 35940"/>
                  <a:gd name="T30" fmla="*/ 466200 w 39969"/>
                  <a:gd name="T31" fmla="*/ 25 h 359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969" h="35940" extrusionOk="0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3" name="Google Shape;1354;p44">
                <a:extLst>
                  <a:ext uri="{FF2B5EF4-FFF2-40B4-BE49-F238E27FC236}">
                    <a16:creationId xmlns:a16="http://schemas.microsoft.com/office/drawing/2014/main" id="{ABB673AD-B485-4DBE-B675-9F59A86F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075" y="1503950"/>
                <a:ext cx="51400" cy="236975"/>
              </a:xfrm>
              <a:custGeom>
                <a:avLst/>
                <a:gdLst>
                  <a:gd name="T0" fmla="*/ 10325 w 2056"/>
                  <a:gd name="T1" fmla="*/ 25 h 9479"/>
                  <a:gd name="T2" fmla="*/ 8600 w 2056"/>
                  <a:gd name="T3" fmla="*/ 300 h 9479"/>
                  <a:gd name="T4" fmla="*/ 4975 w 2056"/>
                  <a:gd name="T5" fmla="*/ 7300 h 9479"/>
                  <a:gd name="T6" fmla="*/ 1050 w 2056"/>
                  <a:gd name="T7" fmla="*/ 229525 h 9479"/>
                  <a:gd name="T8" fmla="*/ 4450 w 2056"/>
                  <a:gd name="T9" fmla="*/ 236675 h 9479"/>
                  <a:gd name="T10" fmla="*/ 6325 w 2056"/>
                  <a:gd name="T11" fmla="*/ 236975 h 9479"/>
                  <a:gd name="T12" fmla="*/ 11600 w 2056"/>
                  <a:gd name="T13" fmla="*/ 233150 h 9479"/>
                  <a:gd name="T14" fmla="*/ 15625 w 2056"/>
                  <a:gd name="T15" fmla="*/ 3875 h 9479"/>
                  <a:gd name="T16" fmla="*/ 10325 w 2056"/>
                  <a:gd name="T17" fmla="*/ 25 h 94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6" h="9479" extrusionOk="0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4" name="Google Shape;1355;p44">
                <a:extLst>
                  <a:ext uri="{FF2B5EF4-FFF2-40B4-BE49-F238E27FC236}">
                    <a16:creationId xmlns:a16="http://schemas.microsoft.com/office/drawing/2014/main" id="{4B55D87D-A96B-48EA-8EF2-0BDD19CC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50" y="1791250"/>
                <a:ext cx="54300" cy="64650"/>
              </a:xfrm>
              <a:custGeom>
                <a:avLst/>
                <a:gdLst>
                  <a:gd name="T0" fmla="*/ 45500 w 2172"/>
                  <a:gd name="T1" fmla="*/ 0 h 2586"/>
                  <a:gd name="T2" fmla="*/ 1975 w 2172"/>
                  <a:gd name="T3" fmla="*/ 55425 h 2586"/>
                  <a:gd name="T4" fmla="*/ 2825 w 2172"/>
                  <a:gd name="T5" fmla="*/ 63400 h 2586"/>
                  <a:gd name="T6" fmla="*/ 6325 w 2172"/>
                  <a:gd name="T7" fmla="*/ 64625 h 2586"/>
                  <a:gd name="T8" fmla="*/ 10650 w 2172"/>
                  <a:gd name="T9" fmla="*/ 62450 h 2586"/>
                  <a:gd name="T10" fmla="*/ 54300 w 2172"/>
                  <a:gd name="T11" fmla="*/ 6950 h 2586"/>
                  <a:gd name="T12" fmla="*/ 45500 w 2172"/>
                  <a:gd name="T13" fmla="*/ 0 h 2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72" h="2586" extrusionOk="0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5" name="Google Shape;1356;p44">
                <a:extLst>
                  <a:ext uri="{FF2B5EF4-FFF2-40B4-BE49-F238E27FC236}">
                    <a16:creationId xmlns:a16="http://schemas.microsoft.com/office/drawing/2014/main" id="{9B11E464-29BC-4872-AA71-7D101795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475" y="1313750"/>
                <a:ext cx="75800" cy="177575"/>
              </a:xfrm>
              <a:custGeom>
                <a:avLst/>
                <a:gdLst>
                  <a:gd name="T0" fmla="*/ 69475 w 3032"/>
                  <a:gd name="T1" fmla="*/ 25 h 7103"/>
                  <a:gd name="T2" fmla="*/ 65150 w 3032"/>
                  <a:gd name="T3" fmla="*/ 1950 h 7103"/>
                  <a:gd name="T4" fmla="*/ 40525 w 3032"/>
                  <a:gd name="T5" fmla="*/ 174250 h 7103"/>
                  <a:gd name="T6" fmla="*/ 45725 w 3032"/>
                  <a:gd name="T7" fmla="*/ 177575 h 7103"/>
                  <a:gd name="T8" fmla="*/ 47875 w 3032"/>
                  <a:gd name="T9" fmla="*/ 177150 h 7103"/>
                  <a:gd name="T10" fmla="*/ 50875 w 3032"/>
                  <a:gd name="T11" fmla="*/ 169800 h 7103"/>
                  <a:gd name="T12" fmla="*/ 73725 w 3032"/>
                  <a:gd name="T13" fmla="*/ 9175 h 7103"/>
                  <a:gd name="T14" fmla="*/ 73100 w 3032"/>
                  <a:gd name="T15" fmla="*/ 1325 h 7103"/>
                  <a:gd name="T16" fmla="*/ 69475 w 3032"/>
                  <a:gd name="T17" fmla="*/ 25 h 7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32" h="7103" extrusionOk="0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6" name="Google Shape;1357;p44">
                <a:extLst>
                  <a:ext uri="{FF2B5EF4-FFF2-40B4-BE49-F238E27FC236}">
                    <a16:creationId xmlns:a16="http://schemas.microsoft.com/office/drawing/2014/main" id="{E792E1B5-3299-4220-882D-18BF8A07C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250" y="2172200"/>
                <a:ext cx="808450" cy="335075"/>
              </a:xfrm>
              <a:custGeom>
                <a:avLst/>
                <a:gdLst>
                  <a:gd name="T0" fmla="*/ 442750 w 32338"/>
                  <a:gd name="T1" fmla="*/ 0 h 13403"/>
                  <a:gd name="T2" fmla="*/ 0 w 32338"/>
                  <a:gd name="T3" fmla="*/ 109625 h 13403"/>
                  <a:gd name="T4" fmla="*/ 481275 w 32338"/>
                  <a:gd name="T5" fmla="*/ 335075 h 13403"/>
                  <a:gd name="T6" fmla="*/ 808425 w 32338"/>
                  <a:gd name="T7" fmla="*/ 242950 h 13403"/>
                  <a:gd name="T8" fmla="*/ 455325 w 32338"/>
                  <a:gd name="T9" fmla="*/ 475 h 13403"/>
                  <a:gd name="T10" fmla="*/ 442750 w 32338"/>
                  <a:gd name="T11" fmla="*/ 0 h 134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338" h="13403" extrusionOk="0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7" name="Google Shape;1358;p44">
                <a:extLst>
                  <a:ext uri="{FF2B5EF4-FFF2-40B4-BE49-F238E27FC236}">
                    <a16:creationId xmlns:a16="http://schemas.microsoft.com/office/drawing/2014/main" id="{1C9F04B4-3491-4812-8461-6A97D4409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425" y="2164725"/>
                <a:ext cx="833550" cy="350000"/>
              </a:xfrm>
              <a:custGeom>
                <a:avLst/>
                <a:gdLst>
                  <a:gd name="T0" fmla="*/ 455075 w 33342"/>
                  <a:gd name="T1" fmla="*/ 14925 h 14000"/>
                  <a:gd name="T2" fmla="*/ 467525 w 33342"/>
                  <a:gd name="T3" fmla="*/ 15400 h 14000"/>
                  <a:gd name="T4" fmla="*/ 808850 w 33342"/>
                  <a:gd name="T5" fmla="*/ 249200 h 14000"/>
                  <a:gd name="T6" fmla="*/ 494100 w 33342"/>
                  <a:gd name="T7" fmla="*/ 335100 h 14000"/>
                  <a:gd name="T8" fmla="*/ 25650 w 33342"/>
                  <a:gd name="T9" fmla="*/ 120725 h 14000"/>
                  <a:gd name="T10" fmla="*/ 455075 w 33342"/>
                  <a:gd name="T11" fmla="*/ 14925 h 14000"/>
                  <a:gd name="T12" fmla="*/ 455650 w 33342"/>
                  <a:gd name="T13" fmla="*/ 25 h 14000"/>
                  <a:gd name="T14" fmla="*/ 10450 w 33342"/>
                  <a:gd name="T15" fmla="*/ 110075 h 14000"/>
                  <a:gd name="T16" fmla="*/ 0 w 33342"/>
                  <a:gd name="T17" fmla="*/ 113500 h 14000"/>
                  <a:gd name="T18" fmla="*/ 7050 w 33342"/>
                  <a:gd name="T19" fmla="*/ 121850 h 14000"/>
                  <a:gd name="T20" fmla="*/ 494100 w 33342"/>
                  <a:gd name="T21" fmla="*/ 350000 h 14000"/>
                  <a:gd name="T22" fmla="*/ 825075 w 33342"/>
                  <a:gd name="T23" fmla="*/ 256750 h 14000"/>
                  <a:gd name="T24" fmla="*/ 833525 w 33342"/>
                  <a:gd name="T25" fmla="*/ 251575 h 14000"/>
                  <a:gd name="T26" fmla="*/ 826300 w 33342"/>
                  <a:gd name="T27" fmla="*/ 244975 h 14000"/>
                  <a:gd name="T28" fmla="*/ 468775 w 33342"/>
                  <a:gd name="T29" fmla="*/ 500 h 14000"/>
                  <a:gd name="T30" fmla="*/ 455650 w 33342"/>
                  <a:gd name="T31" fmla="*/ 25 h 140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342" h="14000" extrusionOk="0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8" name="Google Shape;1359;p44">
                <a:extLst>
                  <a:ext uri="{FF2B5EF4-FFF2-40B4-BE49-F238E27FC236}">
                    <a16:creationId xmlns:a16="http://schemas.microsoft.com/office/drawing/2014/main" id="{73BC455E-08A2-4758-9E9C-BCF354352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400" y="2172200"/>
                <a:ext cx="288775" cy="290625"/>
              </a:xfrm>
              <a:custGeom>
                <a:avLst/>
                <a:gdLst>
                  <a:gd name="T0" fmla="*/ 150700 w 11551"/>
                  <a:gd name="T1" fmla="*/ 0 h 11625"/>
                  <a:gd name="T2" fmla="*/ 47425 w 11551"/>
                  <a:gd name="T3" fmla="*/ 13725 h 11625"/>
                  <a:gd name="T4" fmla="*/ 13075 w 11551"/>
                  <a:gd name="T5" fmla="*/ 179825 h 11625"/>
                  <a:gd name="T6" fmla="*/ 45600 w 11551"/>
                  <a:gd name="T7" fmla="*/ 290600 h 11625"/>
                  <a:gd name="T8" fmla="*/ 98150 w 11551"/>
                  <a:gd name="T9" fmla="*/ 273975 h 11625"/>
                  <a:gd name="T10" fmla="*/ 281625 w 11551"/>
                  <a:gd name="T11" fmla="*/ 79450 h 11625"/>
                  <a:gd name="T12" fmla="*/ 288775 w 11551"/>
                  <a:gd name="T13" fmla="*/ 58375 h 11625"/>
                  <a:gd name="T14" fmla="*/ 163175 w 11551"/>
                  <a:gd name="T15" fmla="*/ 475 h 11625"/>
                  <a:gd name="T16" fmla="*/ 150700 w 11551"/>
                  <a:gd name="T17" fmla="*/ 0 h 11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51" h="11625" extrusionOk="0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39" name="Google Shape;1360;p44">
                <a:extLst>
                  <a:ext uri="{FF2B5EF4-FFF2-40B4-BE49-F238E27FC236}">
                    <a16:creationId xmlns:a16="http://schemas.microsoft.com/office/drawing/2014/main" id="{640F03A0-6346-4B5C-A1E5-5C3BD3755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500" y="2164725"/>
                <a:ext cx="302550" cy="305550"/>
              </a:xfrm>
              <a:custGeom>
                <a:avLst/>
                <a:gdLst>
                  <a:gd name="T0" fmla="*/ 155675 w 12102"/>
                  <a:gd name="T1" fmla="*/ 14950 h 12222"/>
                  <a:gd name="T2" fmla="*/ 167450 w 12102"/>
                  <a:gd name="T3" fmla="*/ 15400 h 12222"/>
                  <a:gd name="T4" fmla="*/ 284675 w 12102"/>
                  <a:gd name="T5" fmla="*/ 68950 h 12222"/>
                  <a:gd name="T6" fmla="*/ 279400 w 12102"/>
                  <a:gd name="T7" fmla="*/ 84550 h 12222"/>
                  <a:gd name="T8" fmla="*/ 99550 w 12102"/>
                  <a:gd name="T9" fmla="*/ 274750 h 12222"/>
                  <a:gd name="T10" fmla="*/ 50650 w 12102"/>
                  <a:gd name="T11" fmla="*/ 290600 h 12222"/>
                  <a:gd name="T12" fmla="*/ 34100 w 12102"/>
                  <a:gd name="T13" fmla="*/ 285900 h 12222"/>
                  <a:gd name="T14" fmla="*/ 25325 w 12102"/>
                  <a:gd name="T15" fmla="*/ 188550 h 12222"/>
                  <a:gd name="T16" fmla="*/ 34000 w 12102"/>
                  <a:gd name="T17" fmla="*/ 136950 h 12222"/>
                  <a:gd name="T18" fmla="*/ 57900 w 12102"/>
                  <a:gd name="T19" fmla="*/ 27600 h 12222"/>
                  <a:gd name="T20" fmla="*/ 155675 w 12102"/>
                  <a:gd name="T21" fmla="*/ 14950 h 12222"/>
                  <a:gd name="T22" fmla="*/ 155675 w 12102"/>
                  <a:gd name="T23" fmla="*/ 25 h 12222"/>
                  <a:gd name="T24" fmla="*/ 50750 w 12102"/>
                  <a:gd name="T25" fmla="*/ 13850 h 12222"/>
                  <a:gd name="T26" fmla="*/ 46750 w 12102"/>
                  <a:gd name="T27" fmla="*/ 14675 h 12222"/>
                  <a:gd name="T28" fmla="*/ 45275 w 12102"/>
                  <a:gd name="T29" fmla="*/ 18625 h 12222"/>
                  <a:gd name="T30" fmla="*/ 19325 w 12102"/>
                  <a:gd name="T31" fmla="*/ 134575 h 12222"/>
                  <a:gd name="T32" fmla="*/ 10650 w 12102"/>
                  <a:gd name="T33" fmla="*/ 185950 h 12222"/>
                  <a:gd name="T34" fmla="*/ 25325 w 12102"/>
                  <a:gd name="T35" fmla="*/ 298000 h 12222"/>
                  <a:gd name="T36" fmla="*/ 50450 w 12102"/>
                  <a:gd name="T37" fmla="*/ 305525 h 12222"/>
                  <a:gd name="T38" fmla="*/ 106475 w 12102"/>
                  <a:gd name="T39" fmla="*/ 288075 h 12222"/>
                  <a:gd name="T40" fmla="*/ 293675 w 12102"/>
                  <a:gd name="T41" fmla="*/ 89200 h 12222"/>
                  <a:gd name="T42" fmla="*/ 302550 w 12102"/>
                  <a:gd name="T43" fmla="*/ 62850 h 12222"/>
                  <a:gd name="T44" fmla="*/ 297775 w 12102"/>
                  <a:gd name="T45" fmla="*/ 59650 h 12222"/>
                  <a:gd name="T46" fmla="*/ 168700 w 12102"/>
                  <a:gd name="T47" fmla="*/ 500 h 12222"/>
                  <a:gd name="T48" fmla="*/ 155675 w 12102"/>
                  <a:gd name="T49" fmla="*/ 25 h 122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102" h="12222" extrusionOk="0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0" name="Google Shape;1361;p44">
                <a:extLst>
                  <a:ext uri="{FF2B5EF4-FFF2-40B4-BE49-F238E27FC236}">
                    <a16:creationId xmlns:a16="http://schemas.microsoft.com/office/drawing/2014/main" id="{57277567-3CBB-485A-876C-FCB11692C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575" y="1978250"/>
                <a:ext cx="210900" cy="431825"/>
              </a:xfrm>
              <a:custGeom>
                <a:avLst/>
                <a:gdLst>
                  <a:gd name="T0" fmla="*/ 210875 w 8436"/>
                  <a:gd name="T1" fmla="*/ 0 h 17273"/>
                  <a:gd name="T2" fmla="*/ 77225 w 8436"/>
                  <a:gd name="T3" fmla="*/ 82075 h 17273"/>
                  <a:gd name="T4" fmla="*/ 74250 w 8436"/>
                  <a:gd name="T5" fmla="*/ 194425 h 17273"/>
                  <a:gd name="T6" fmla="*/ 24300 w 8436"/>
                  <a:gd name="T7" fmla="*/ 428450 h 17273"/>
                  <a:gd name="T8" fmla="*/ 34275 w 8436"/>
                  <a:gd name="T9" fmla="*/ 431800 h 17273"/>
                  <a:gd name="T10" fmla="*/ 204775 w 8436"/>
                  <a:gd name="T11" fmla="*/ 255100 h 17273"/>
                  <a:gd name="T12" fmla="*/ 210875 w 8436"/>
                  <a:gd name="T13" fmla="*/ 0 h 17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36" h="17273" extrusionOk="0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1" name="Google Shape;1362;p44">
                <a:extLst>
                  <a:ext uri="{FF2B5EF4-FFF2-40B4-BE49-F238E27FC236}">
                    <a16:creationId xmlns:a16="http://schemas.microsoft.com/office/drawing/2014/main" id="{E1D69928-869B-4D41-B94E-88ED9CCC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850" y="1964900"/>
                <a:ext cx="219050" cy="452550"/>
              </a:xfrm>
              <a:custGeom>
                <a:avLst/>
                <a:gdLst>
                  <a:gd name="T0" fmla="*/ 204050 w 8762"/>
                  <a:gd name="T1" fmla="*/ 26800 h 18102"/>
                  <a:gd name="T2" fmla="*/ 204050 w 8762"/>
                  <a:gd name="T3" fmla="*/ 26800 h 18102"/>
                  <a:gd name="T4" fmla="*/ 198050 w 8762"/>
                  <a:gd name="T5" fmla="*/ 267925 h 18102"/>
                  <a:gd name="T6" fmla="*/ 49825 w 8762"/>
                  <a:gd name="T7" fmla="*/ 434250 h 18102"/>
                  <a:gd name="T8" fmla="*/ 35050 w 8762"/>
                  <a:gd name="T9" fmla="*/ 437650 h 18102"/>
                  <a:gd name="T10" fmla="*/ 30300 w 8762"/>
                  <a:gd name="T11" fmla="*/ 436425 h 18102"/>
                  <a:gd name="T12" fmla="*/ 61000 w 8762"/>
                  <a:gd name="T13" fmla="*/ 279100 h 18102"/>
                  <a:gd name="T14" fmla="*/ 82175 w 8762"/>
                  <a:gd name="T15" fmla="*/ 209625 h 18102"/>
                  <a:gd name="T16" fmla="*/ 87250 w 8762"/>
                  <a:gd name="T17" fmla="*/ 98425 h 18102"/>
                  <a:gd name="T18" fmla="*/ 204050 w 8762"/>
                  <a:gd name="T19" fmla="*/ 26800 h 18102"/>
                  <a:gd name="T20" fmla="*/ 219050 w 8762"/>
                  <a:gd name="T21" fmla="*/ 0 h 18102"/>
                  <a:gd name="T22" fmla="*/ 74025 w 8762"/>
                  <a:gd name="T23" fmla="*/ 89025 h 18102"/>
                  <a:gd name="T24" fmla="*/ 68150 w 8762"/>
                  <a:gd name="T25" fmla="*/ 92750 h 18102"/>
                  <a:gd name="T26" fmla="*/ 71350 w 8762"/>
                  <a:gd name="T27" fmla="*/ 98950 h 18102"/>
                  <a:gd name="T28" fmla="*/ 67725 w 8762"/>
                  <a:gd name="T29" fmla="*/ 205800 h 18102"/>
                  <a:gd name="T30" fmla="*/ 46825 w 8762"/>
                  <a:gd name="T31" fmla="*/ 274550 h 18102"/>
                  <a:gd name="T32" fmla="*/ 19775 w 8762"/>
                  <a:gd name="T33" fmla="*/ 447050 h 18102"/>
                  <a:gd name="T34" fmla="*/ 34950 w 8762"/>
                  <a:gd name="T35" fmla="*/ 452550 h 18102"/>
                  <a:gd name="T36" fmla="*/ 55125 w 8762"/>
                  <a:gd name="T37" fmla="*/ 448200 h 18102"/>
                  <a:gd name="T38" fmla="*/ 212950 w 8762"/>
                  <a:gd name="T39" fmla="*/ 268975 h 18102"/>
                  <a:gd name="T40" fmla="*/ 219050 w 8762"/>
                  <a:gd name="T41" fmla="*/ 13350 h 18102"/>
                  <a:gd name="T42" fmla="*/ 219050 w 8762"/>
                  <a:gd name="T43" fmla="*/ 0 h 18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762" h="18102" extrusionOk="0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2" name="Google Shape;1363;p44">
                <a:extLst>
                  <a:ext uri="{FF2B5EF4-FFF2-40B4-BE49-F238E27FC236}">
                    <a16:creationId xmlns:a16="http://schemas.microsoft.com/office/drawing/2014/main" id="{7743D1B6-1C5D-4E7F-8A15-04AE70CE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775" y="1978250"/>
                <a:ext cx="133700" cy="327575"/>
              </a:xfrm>
              <a:custGeom>
                <a:avLst/>
                <a:gdLst>
                  <a:gd name="T0" fmla="*/ 133675 w 5348"/>
                  <a:gd name="T1" fmla="*/ 0 h 13103"/>
                  <a:gd name="T2" fmla="*/ 25 w 5348"/>
                  <a:gd name="T3" fmla="*/ 82075 h 13103"/>
                  <a:gd name="T4" fmla="*/ 7150 w 5348"/>
                  <a:gd name="T5" fmla="*/ 133150 h 13103"/>
                  <a:gd name="T6" fmla="*/ 102975 w 5348"/>
                  <a:gd name="T7" fmla="*/ 207675 h 13103"/>
                  <a:gd name="T8" fmla="*/ 95650 w 5348"/>
                  <a:gd name="T9" fmla="*/ 327550 h 13103"/>
                  <a:gd name="T10" fmla="*/ 127575 w 5348"/>
                  <a:gd name="T11" fmla="*/ 255100 h 13103"/>
                  <a:gd name="T12" fmla="*/ 133675 w 5348"/>
                  <a:gd name="T13" fmla="*/ 0 h 13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8" h="13103" extrusionOk="0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3" name="Google Shape;1364;p44">
                <a:extLst>
                  <a:ext uri="{FF2B5EF4-FFF2-40B4-BE49-F238E27FC236}">
                    <a16:creationId xmlns:a16="http://schemas.microsoft.com/office/drawing/2014/main" id="{14D06768-BD98-4D79-BB14-5AC22A02C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075" y="1657250"/>
                <a:ext cx="75900" cy="102400"/>
              </a:xfrm>
              <a:custGeom>
                <a:avLst/>
                <a:gdLst>
                  <a:gd name="T0" fmla="*/ 47500 w 3036"/>
                  <a:gd name="T1" fmla="*/ 0 h 4096"/>
                  <a:gd name="T2" fmla="*/ 27300 w 3036"/>
                  <a:gd name="T3" fmla="*/ 14325 h 4096"/>
                  <a:gd name="T4" fmla="*/ 48600 w 3036"/>
                  <a:gd name="T5" fmla="*/ 102375 h 4096"/>
                  <a:gd name="T6" fmla="*/ 75900 w 3036"/>
                  <a:gd name="T7" fmla="*/ 29525 h 4096"/>
                  <a:gd name="T8" fmla="*/ 47500 w 3036"/>
                  <a:gd name="T9" fmla="*/ 0 h 40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6" h="4096" extrusionOk="0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4" name="Google Shape;1365;p44">
                <a:extLst>
                  <a:ext uri="{FF2B5EF4-FFF2-40B4-BE49-F238E27FC236}">
                    <a16:creationId xmlns:a16="http://schemas.microsoft.com/office/drawing/2014/main" id="{A7F10E2E-29D2-4AA1-96EA-B29AA8FDD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650" y="1649800"/>
                <a:ext cx="78075" cy="117275"/>
              </a:xfrm>
              <a:custGeom>
                <a:avLst/>
                <a:gdLst>
                  <a:gd name="T0" fmla="*/ 42800 w 3123"/>
                  <a:gd name="T1" fmla="*/ 14950 h 4691"/>
                  <a:gd name="T2" fmla="*/ 62550 w 3123"/>
                  <a:gd name="T3" fmla="*/ 37800 h 4691"/>
                  <a:gd name="T4" fmla="*/ 43025 w 3123"/>
                  <a:gd name="T5" fmla="*/ 102375 h 4691"/>
                  <a:gd name="T6" fmla="*/ 25675 w 3123"/>
                  <a:gd name="T7" fmla="*/ 82975 h 4691"/>
                  <a:gd name="T8" fmla="*/ 27925 w 3123"/>
                  <a:gd name="T9" fmla="*/ 26000 h 4691"/>
                  <a:gd name="T10" fmla="*/ 42000 w 3123"/>
                  <a:gd name="T11" fmla="*/ 14950 h 4691"/>
                  <a:gd name="T12" fmla="*/ 42800 w 3123"/>
                  <a:gd name="T13" fmla="*/ 14950 h 4691"/>
                  <a:gd name="T14" fmla="*/ 41775 w 3123"/>
                  <a:gd name="T15" fmla="*/ 25 h 4691"/>
                  <a:gd name="T16" fmla="*/ 15625 w 3123"/>
                  <a:gd name="T17" fmla="*/ 17550 h 4691"/>
                  <a:gd name="T18" fmla="*/ 13050 w 3123"/>
                  <a:gd name="T19" fmla="*/ 91025 h 4691"/>
                  <a:gd name="T20" fmla="*/ 43025 w 3123"/>
                  <a:gd name="T21" fmla="*/ 117275 h 4691"/>
                  <a:gd name="T22" fmla="*/ 77775 w 3123"/>
                  <a:gd name="T23" fmla="*/ 38200 h 4691"/>
                  <a:gd name="T24" fmla="*/ 78050 w 3123"/>
                  <a:gd name="T25" fmla="*/ 36150 h 4691"/>
                  <a:gd name="T26" fmla="*/ 77350 w 3123"/>
                  <a:gd name="T27" fmla="*/ 34300 h 4691"/>
                  <a:gd name="T28" fmla="*/ 44475 w 3123"/>
                  <a:gd name="T29" fmla="*/ 175 h 4691"/>
                  <a:gd name="T30" fmla="*/ 41775 w 3123"/>
                  <a:gd name="T31" fmla="*/ 25 h 46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23" h="4691" extrusionOk="0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lnTo>
                      <a:pt x="1712" y="598"/>
                    </a:ln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5" name="Google Shape;1366;p44">
                <a:extLst>
                  <a:ext uri="{FF2B5EF4-FFF2-40B4-BE49-F238E27FC236}">
                    <a16:creationId xmlns:a16="http://schemas.microsoft.com/office/drawing/2014/main" id="{B5D7B8AC-08ED-4CCC-8101-64091D4FA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75" y="1510625"/>
                <a:ext cx="564800" cy="589200"/>
              </a:xfrm>
              <a:custGeom>
                <a:avLst/>
                <a:gdLst>
                  <a:gd name="T0" fmla="*/ 130550 w 22592"/>
                  <a:gd name="T1" fmla="*/ 25 h 23568"/>
                  <a:gd name="T2" fmla="*/ 21200 w 22592"/>
                  <a:gd name="T3" fmla="*/ 291500 h 23568"/>
                  <a:gd name="T4" fmla="*/ 176150 w 22592"/>
                  <a:gd name="T5" fmla="*/ 589175 h 23568"/>
                  <a:gd name="T6" fmla="*/ 400850 w 22592"/>
                  <a:gd name="T7" fmla="*/ 452425 h 23568"/>
                  <a:gd name="T8" fmla="*/ 406575 w 22592"/>
                  <a:gd name="T9" fmla="*/ 452475 h 23568"/>
                  <a:gd name="T10" fmla="*/ 546600 w 22592"/>
                  <a:gd name="T11" fmla="*/ 413050 h 23568"/>
                  <a:gd name="T12" fmla="*/ 510100 w 22592"/>
                  <a:gd name="T13" fmla="*/ 337075 h 23568"/>
                  <a:gd name="T14" fmla="*/ 443350 w 22592"/>
                  <a:gd name="T15" fmla="*/ 337075 h 23568"/>
                  <a:gd name="T16" fmla="*/ 441900 w 22592"/>
                  <a:gd name="T17" fmla="*/ 337350 h 23568"/>
                  <a:gd name="T18" fmla="*/ 434250 w 22592"/>
                  <a:gd name="T19" fmla="*/ 261200 h 23568"/>
                  <a:gd name="T20" fmla="*/ 470725 w 22592"/>
                  <a:gd name="T21" fmla="*/ 136650 h 23568"/>
                  <a:gd name="T22" fmla="*/ 470725 w 22592"/>
                  <a:gd name="T23" fmla="*/ 136650 h 23568"/>
                  <a:gd name="T24" fmla="*/ 448075 w 22592"/>
                  <a:gd name="T25" fmla="*/ 137300 h 23568"/>
                  <a:gd name="T26" fmla="*/ 130550 w 22592"/>
                  <a:gd name="T27" fmla="*/ 25 h 23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592" h="23568" extrusionOk="0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6" name="Google Shape;1367;p44">
                <a:extLst>
                  <a:ext uri="{FF2B5EF4-FFF2-40B4-BE49-F238E27FC236}">
                    <a16:creationId xmlns:a16="http://schemas.microsoft.com/office/drawing/2014/main" id="{68EB0B97-BD9D-4785-9A76-8F4E1E1C7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175" y="1496175"/>
                <a:ext cx="563875" cy="611100"/>
              </a:xfrm>
              <a:custGeom>
                <a:avLst/>
                <a:gdLst>
                  <a:gd name="T0" fmla="*/ 131900 w 22555"/>
                  <a:gd name="T1" fmla="*/ 28725 h 24444"/>
                  <a:gd name="T2" fmla="*/ 449675 w 22555"/>
                  <a:gd name="T3" fmla="*/ 159150 h 24444"/>
                  <a:gd name="T4" fmla="*/ 457700 w 22555"/>
                  <a:gd name="T5" fmla="*/ 159075 h 24444"/>
                  <a:gd name="T6" fmla="*/ 457700 w 22555"/>
                  <a:gd name="T7" fmla="*/ 159075 h 24444"/>
                  <a:gd name="T8" fmla="*/ 426900 w 22555"/>
                  <a:gd name="T9" fmla="*/ 274850 h 24444"/>
                  <a:gd name="T10" fmla="*/ 435050 w 22555"/>
                  <a:gd name="T11" fmla="*/ 357000 h 24444"/>
                  <a:gd name="T12" fmla="*/ 441925 w 22555"/>
                  <a:gd name="T13" fmla="*/ 359275 h 24444"/>
                  <a:gd name="T14" fmla="*/ 444575 w 22555"/>
                  <a:gd name="T15" fmla="*/ 358950 h 24444"/>
                  <a:gd name="T16" fmla="*/ 510200 w 22555"/>
                  <a:gd name="T17" fmla="*/ 358950 h 24444"/>
                  <a:gd name="T18" fmla="*/ 539450 w 22555"/>
                  <a:gd name="T19" fmla="*/ 374075 h 24444"/>
                  <a:gd name="T20" fmla="*/ 539775 w 22555"/>
                  <a:gd name="T21" fmla="*/ 424500 h 24444"/>
                  <a:gd name="T22" fmla="*/ 408725 w 22555"/>
                  <a:gd name="T23" fmla="*/ 459525 h 24444"/>
                  <a:gd name="T24" fmla="*/ 401150 w 22555"/>
                  <a:gd name="T25" fmla="*/ 459425 h 24444"/>
                  <a:gd name="T26" fmla="*/ 397950 w 22555"/>
                  <a:gd name="T27" fmla="*/ 459325 h 24444"/>
                  <a:gd name="T28" fmla="*/ 395700 w 22555"/>
                  <a:gd name="T29" fmla="*/ 461625 h 24444"/>
                  <a:gd name="T30" fmla="*/ 176250 w 22555"/>
                  <a:gd name="T31" fmla="*/ 596100 h 24444"/>
                  <a:gd name="T32" fmla="*/ 99550 w 22555"/>
                  <a:gd name="T33" fmla="*/ 549875 h 24444"/>
                  <a:gd name="T34" fmla="*/ 28650 w 22555"/>
                  <a:gd name="T35" fmla="*/ 307300 h 24444"/>
                  <a:gd name="T36" fmla="*/ 131900 w 22555"/>
                  <a:gd name="T37" fmla="*/ 28725 h 24444"/>
                  <a:gd name="T38" fmla="*/ 129625 w 22555"/>
                  <a:gd name="T39" fmla="*/ 0 h 24444"/>
                  <a:gd name="T40" fmla="*/ 124050 w 22555"/>
                  <a:gd name="T41" fmla="*/ 11050 h 24444"/>
                  <a:gd name="T42" fmla="*/ 13950 w 22555"/>
                  <a:gd name="T43" fmla="*/ 304700 h 24444"/>
                  <a:gd name="T44" fmla="*/ 88075 w 22555"/>
                  <a:gd name="T45" fmla="*/ 559500 h 24444"/>
                  <a:gd name="T46" fmla="*/ 176250 w 22555"/>
                  <a:gd name="T47" fmla="*/ 611075 h 24444"/>
                  <a:gd name="T48" fmla="*/ 403950 w 22555"/>
                  <a:gd name="T49" fmla="*/ 474450 h 24444"/>
                  <a:gd name="T50" fmla="*/ 409800 w 22555"/>
                  <a:gd name="T51" fmla="*/ 474475 h 24444"/>
                  <a:gd name="T52" fmla="*/ 553525 w 22555"/>
                  <a:gd name="T53" fmla="*/ 430400 h 24444"/>
                  <a:gd name="T54" fmla="*/ 551975 w 22555"/>
                  <a:gd name="T55" fmla="*/ 365900 h 24444"/>
                  <a:gd name="T56" fmla="*/ 510200 w 22555"/>
                  <a:gd name="T57" fmla="*/ 344075 h 24444"/>
                  <a:gd name="T58" fmla="*/ 443025 w 22555"/>
                  <a:gd name="T59" fmla="*/ 344075 h 24444"/>
                  <a:gd name="T60" fmla="*/ 441775 w 22555"/>
                  <a:gd name="T61" fmla="*/ 276375 h 24444"/>
                  <a:gd name="T62" fmla="*/ 476925 w 22555"/>
                  <a:gd name="T63" fmla="*/ 155350 h 24444"/>
                  <a:gd name="T64" fmla="*/ 485825 w 22555"/>
                  <a:gd name="T65" fmla="*/ 142425 h 24444"/>
                  <a:gd name="T66" fmla="*/ 470225 w 22555"/>
                  <a:gd name="T67" fmla="*/ 143650 h 24444"/>
                  <a:gd name="T68" fmla="*/ 449475 w 22555"/>
                  <a:gd name="T69" fmla="*/ 144250 h 24444"/>
                  <a:gd name="T70" fmla="*/ 136750 w 22555"/>
                  <a:gd name="T71" fmla="*/ 10125 h 24444"/>
                  <a:gd name="T72" fmla="*/ 129625 w 22555"/>
                  <a:gd name="T73" fmla="*/ 0 h 24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555" h="24444" extrusionOk="0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7" name="Google Shape;1368;p44">
                <a:extLst>
                  <a:ext uri="{FF2B5EF4-FFF2-40B4-BE49-F238E27FC236}">
                    <a16:creationId xmlns:a16="http://schemas.microsoft.com/office/drawing/2014/main" id="{5B45DC64-6F3F-4706-87A4-4497C06F7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475" y="1647275"/>
                <a:ext cx="426600" cy="452550"/>
              </a:xfrm>
              <a:custGeom>
                <a:avLst/>
                <a:gdLst>
                  <a:gd name="T0" fmla="*/ 332525 w 17064"/>
                  <a:gd name="T1" fmla="*/ 0 h 18102"/>
                  <a:gd name="T2" fmla="*/ 310150 w 17064"/>
                  <a:gd name="T3" fmla="*/ 625 h 18102"/>
                  <a:gd name="T4" fmla="*/ 292850 w 17064"/>
                  <a:gd name="T5" fmla="*/ 325 h 18102"/>
                  <a:gd name="T6" fmla="*/ 291800 w 17064"/>
                  <a:gd name="T7" fmla="*/ 950 h 18102"/>
                  <a:gd name="T8" fmla="*/ 225775 w 17064"/>
                  <a:gd name="T9" fmla="*/ 261000 h 18102"/>
                  <a:gd name="T10" fmla="*/ 925 w 17064"/>
                  <a:gd name="T11" fmla="*/ 441675 h 18102"/>
                  <a:gd name="T12" fmla="*/ 25 w 17064"/>
                  <a:gd name="T13" fmla="*/ 441900 h 18102"/>
                  <a:gd name="T14" fmla="*/ 37950 w 17064"/>
                  <a:gd name="T15" fmla="*/ 452525 h 18102"/>
                  <a:gd name="T16" fmla="*/ 262650 w 17064"/>
                  <a:gd name="T17" fmla="*/ 315775 h 18102"/>
                  <a:gd name="T18" fmla="*/ 268375 w 17064"/>
                  <a:gd name="T19" fmla="*/ 315825 h 18102"/>
                  <a:gd name="T20" fmla="*/ 408400 w 17064"/>
                  <a:gd name="T21" fmla="*/ 276400 h 18102"/>
                  <a:gd name="T22" fmla="*/ 371900 w 17064"/>
                  <a:gd name="T23" fmla="*/ 200425 h 18102"/>
                  <a:gd name="T24" fmla="*/ 305150 w 17064"/>
                  <a:gd name="T25" fmla="*/ 200425 h 18102"/>
                  <a:gd name="T26" fmla="*/ 303700 w 17064"/>
                  <a:gd name="T27" fmla="*/ 200700 h 18102"/>
                  <a:gd name="T28" fmla="*/ 296050 w 17064"/>
                  <a:gd name="T29" fmla="*/ 124550 h 18102"/>
                  <a:gd name="T30" fmla="*/ 332525 w 17064"/>
                  <a:gd name="T31" fmla="*/ 0 h 181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64" h="18102" extrusionOk="0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8" name="Google Shape;1369;p44">
                <a:extLst>
                  <a:ext uri="{FF2B5EF4-FFF2-40B4-BE49-F238E27FC236}">
                    <a16:creationId xmlns:a16="http://schemas.microsoft.com/office/drawing/2014/main" id="{7FB7CAE8-D73D-4195-AC65-F81571A0A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275" y="1673125"/>
                <a:ext cx="27200" cy="57675"/>
              </a:xfrm>
              <a:custGeom>
                <a:avLst/>
                <a:gdLst>
                  <a:gd name="T0" fmla="*/ 19375 w 1088"/>
                  <a:gd name="T1" fmla="*/ 0 h 2307"/>
                  <a:gd name="T2" fmla="*/ 3625 w 1088"/>
                  <a:gd name="T3" fmla="*/ 26575 h 2307"/>
                  <a:gd name="T4" fmla="*/ 7025 w 1088"/>
                  <a:gd name="T5" fmla="*/ 57575 h 2307"/>
                  <a:gd name="T6" fmla="*/ 7850 w 1088"/>
                  <a:gd name="T7" fmla="*/ 57675 h 2307"/>
                  <a:gd name="T8" fmla="*/ 23575 w 1088"/>
                  <a:gd name="T9" fmla="*/ 31100 h 2307"/>
                  <a:gd name="T10" fmla="*/ 20175 w 1088"/>
                  <a:gd name="T11" fmla="*/ 100 h 2307"/>
                  <a:gd name="T12" fmla="*/ 19375 w 1088"/>
                  <a:gd name="T13" fmla="*/ 0 h 2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8" h="2307" extrusionOk="0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49" name="Google Shape;1370;p44">
                <a:extLst>
                  <a:ext uri="{FF2B5EF4-FFF2-40B4-BE49-F238E27FC236}">
                    <a16:creationId xmlns:a16="http://schemas.microsoft.com/office/drawing/2014/main" id="{AEBF57B1-E5A7-4AA7-B35A-831A9E85A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025" y="1736900"/>
                <a:ext cx="27200" cy="57675"/>
              </a:xfrm>
              <a:custGeom>
                <a:avLst/>
                <a:gdLst>
                  <a:gd name="T0" fmla="*/ 19350 w 1088"/>
                  <a:gd name="T1" fmla="*/ 25 h 2307"/>
                  <a:gd name="T2" fmla="*/ 3625 w 1088"/>
                  <a:gd name="T3" fmla="*/ 26575 h 2307"/>
                  <a:gd name="T4" fmla="*/ 7050 w 1088"/>
                  <a:gd name="T5" fmla="*/ 57575 h 2307"/>
                  <a:gd name="T6" fmla="*/ 7850 w 1088"/>
                  <a:gd name="T7" fmla="*/ 57675 h 2307"/>
                  <a:gd name="T8" fmla="*/ 23575 w 1088"/>
                  <a:gd name="T9" fmla="*/ 31125 h 2307"/>
                  <a:gd name="T10" fmla="*/ 20175 w 1088"/>
                  <a:gd name="T11" fmla="*/ 100 h 2307"/>
                  <a:gd name="T12" fmla="*/ 19350 w 1088"/>
                  <a:gd name="T13" fmla="*/ 25 h 2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8" h="2307" extrusionOk="0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0" name="Google Shape;1371;p44">
                <a:extLst>
                  <a:ext uri="{FF2B5EF4-FFF2-40B4-BE49-F238E27FC236}">
                    <a16:creationId xmlns:a16="http://schemas.microsoft.com/office/drawing/2014/main" id="{10FE6C04-ED75-46EE-8569-737FA0EDF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750" y="1736950"/>
                <a:ext cx="129025" cy="115225"/>
              </a:xfrm>
              <a:custGeom>
                <a:avLst/>
                <a:gdLst>
                  <a:gd name="T0" fmla="*/ 66600 w 5161"/>
                  <a:gd name="T1" fmla="*/ 25 h 4609"/>
                  <a:gd name="T2" fmla="*/ 62125 w 5161"/>
                  <a:gd name="T3" fmla="*/ 1500 h 4609"/>
                  <a:gd name="T4" fmla="*/ 725 w 5161"/>
                  <a:gd name="T5" fmla="*/ 63325 h 4609"/>
                  <a:gd name="T6" fmla="*/ 2900 w 5161"/>
                  <a:gd name="T7" fmla="*/ 72725 h 4609"/>
                  <a:gd name="T8" fmla="*/ 96950 w 5161"/>
                  <a:gd name="T9" fmla="*/ 115200 h 4609"/>
                  <a:gd name="T10" fmla="*/ 118875 w 5161"/>
                  <a:gd name="T11" fmla="*/ 105775 h 4609"/>
                  <a:gd name="T12" fmla="*/ 125575 w 5161"/>
                  <a:gd name="T13" fmla="*/ 73050 h 4609"/>
                  <a:gd name="T14" fmla="*/ 118225 w 5161"/>
                  <a:gd name="T15" fmla="*/ 66825 h 4609"/>
                  <a:gd name="T16" fmla="*/ 116900 w 5161"/>
                  <a:gd name="T17" fmla="*/ 66925 h 4609"/>
                  <a:gd name="T18" fmla="*/ 110800 w 5161"/>
                  <a:gd name="T19" fmla="*/ 75625 h 4609"/>
                  <a:gd name="T20" fmla="*/ 107400 w 5161"/>
                  <a:gd name="T21" fmla="*/ 96275 h 4609"/>
                  <a:gd name="T22" fmla="*/ 96950 w 5161"/>
                  <a:gd name="T23" fmla="*/ 100200 h 4609"/>
                  <a:gd name="T24" fmla="*/ 15725 w 5161"/>
                  <a:gd name="T25" fmla="*/ 64750 h 4609"/>
                  <a:gd name="T26" fmla="*/ 70900 w 5161"/>
                  <a:gd name="T27" fmla="*/ 13600 h 4609"/>
                  <a:gd name="T28" fmla="*/ 72575 w 5161"/>
                  <a:gd name="T29" fmla="*/ 3150 h 4609"/>
                  <a:gd name="T30" fmla="*/ 66600 w 5161"/>
                  <a:gd name="T31" fmla="*/ 25 h 46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61" h="4609" extrusionOk="0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1" name="Google Shape;1372;p44">
                <a:extLst>
                  <a:ext uri="{FF2B5EF4-FFF2-40B4-BE49-F238E27FC236}">
                    <a16:creationId xmlns:a16="http://schemas.microsoft.com/office/drawing/2014/main" id="{31BFB68C-4901-4580-9AB5-B186E3FCE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150" y="1849350"/>
                <a:ext cx="202300" cy="65250"/>
              </a:xfrm>
              <a:custGeom>
                <a:avLst/>
                <a:gdLst>
                  <a:gd name="T0" fmla="*/ 193850 w 8092"/>
                  <a:gd name="T1" fmla="*/ 25 h 2610"/>
                  <a:gd name="T2" fmla="*/ 187075 w 8092"/>
                  <a:gd name="T3" fmla="*/ 4350 h 2610"/>
                  <a:gd name="T4" fmla="*/ 116700 w 8092"/>
                  <a:gd name="T5" fmla="*/ 48700 h 2610"/>
                  <a:gd name="T6" fmla="*/ 95925 w 8092"/>
                  <a:gd name="T7" fmla="*/ 50300 h 2610"/>
                  <a:gd name="T8" fmla="*/ 12325 w 8092"/>
                  <a:gd name="T9" fmla="*/ 28325 h 2610"/>
                  <a:gd name="T10" fmla="*/ 8625 w 8092"/>
                  <a:gd name="T11" fmla="*/ 27325 h 2610"/>
                  <a:gd name="T12" fmla="*/ 2175 w 8092"/>
                  <a:gd name="T13" fmla="*/ 31025 h 2610"/>
                  <a:gd name="T14" fmla="*/ 4750 w 8092"/>
                  <a:gd name="T15" fmla="*/ 41250 h 2610"/>
                  <a:gd name="T16" fmla="*/ 95525 w 8092"/>
                  <a:gd name="T17" fmla="*/ 65225 h 2610"/>
                  <a:gd name="T18" fmla="*/ 119100 w 8092"/>
                  <a:gd name="T19" fmla="*/ 63475 h 2610"/>
                  <a:gd name="T20" fmla="*/ 200625 w 8092"/>
                  <a:gd name="T21" fmla="*/ 10550 h 2610"/>
                  <a:gd name="T22" fmla="*/ 197000 w 8092"/>
                  <a:gd name="T23" fmla="*/ 725 h 2610"/>
                  <a:gd name="T24" fmla="*/ 193850 w 8092"/>
                  <a:gd name="T25" fmla="*/ 25 h 26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092" h="2610" extrusionOk="0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2" name="Google Shape;1373;p44">
                <a:extLst>
                  <a:ext uri="{FF2B5EF4-FFF2-40B4-BE49-F238E27FC236}">
                    <a16:creationId xmlns:a16="http://schemas.microsoft.com/office/drawing/2014/main" id="{072AEE3A-216C-41FB-9050-B8A8F8CD0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250" y="1608725"/>
                <a:ext cx="71650" cy="36925"/>
              </a:xfrm>
              <a:custGeom>
                <a:avLst/>
                <a:gdLst>
                  <a:gd name="T0" fmla="*/ 30400 w 2866"/>
                  <a:gd name="T1" fmla="*/ 25 h 1477"/>
                  <a:gd name="T2" fmla="*/ 27175 w 2866"/>
                  <a:gd name="T3" fmla="*/ 200 h 1477"/>
                  <a:gd name="T4" fmla="*/ 1750 w 2866"/>
                  <a:gd name="T5" fmla="*/ 20275 h 1477"/>
                  <a:gd name="T6" fmla="*/ 5375 w 2866"/>
                  <a:gd name="T7" fmla="*/ 30100 h 1477"/>
                  <a:gd name="T8" fmla="*/ 8575 w 2866"/>
                  <a:gd name="T9" fmla="*/ 30800 h 1477"/>
                  <a:gd name="T10" fmla="*/ 15300 w 2866"/>
                  <a:gd name="T11" fmla="*/ 26575 h 1477"/>
                  <a:gd name="T12" fmla="*/ 29050 w 2866"/>
                  <a:gd name="T13" fmla="*/ 15075 h 1477"/>
                  <a:gd name="T14" fmla="*/ 30375 w 2866"/>
                  <a:gd name="T15" fmla="*/ 15025 h 1477"/>
                  <a:gd name="T16" fmla="*/ 57375 w 2866"/>
                  <a:gd name="T17" fmla="*/ 34100 h 1477"/>
                  <a:gd name="T18" fmla="*/ 63150 w 2866"/>
                  <a:gd name="T19" fmla="*/ 36925 h 1477"/>
                  <a:gd name="T20" fmla="*/ 67925 w 2866"/>
                  <a:gd name="T21" fmla="*/ 35250 h 1477"/>
                  <a:gd name="T22" fmla="*/ 69050 w 2866"/>
                  <a:gd name="T23" fmla="*/ 24800 h 1477"/>
                  <a:gd name="T24" fmla="*/ 30400 w 2866"/>
                  <a:gd name="T25" fmla="*/ 25 h 14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66" h="1477" extrusionOk="0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3" name="Google Shape;1374;p44">
                <a:extLst>
                  <a:ext uri="{FF2B5EF4-FFF2-40B4-BE49-F238E27FC236}">
                    <a16:creationId xmlns:a16="http://schemas.microsoft.com/office/drawing/2014/main" id="{404BD4C0-7647-4542-89EB-6DED48279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300" y="1676700"/>
                <a:ext cx="76600" cy="60125"/>
              </a:xfrm>
              <a:custGeom>
                <a:avLst/>
                <a:gdLst>
                  <a:gd name="T0" fmla="*/ 27575 w 3064"/>
                  <a:gd name="T1" fmla="*/ 25 h 2405"/>
                  <a:gd name="T2" fmla="*/ 6225 w 3064"/>
                  <a:gd name="T3" fmla="*/ 2925 h 2405"/>
                  <a:gd name="T4" fmla="*/ 1250 w 3064"/>
                  <a:gd name="T5" fmla="*/ 12225 h 2405"/>
                  <a:gd name="T6" fmla="*/ 8400 w 3064"/>
                  <a:gd name="T7" fmla="*/ 17500 h 2405"/>
                  <a:gd name="T8" fmla="*/ 10550 w 3064"/>
                  <a:gd name="T9" fmla="*/ 17200 h 2405"/>
                  <a:gd name="T10" fmla="*/ 27550 w 3064"/>
                  <a:gd name="T11" fmla="*/ 14975 h 2405"/>
                  <a:gd name="T12" fmla="*/ 49725 w 3064"/>
                  <a:gd name="T13" fmla="*/ 21125 h 2405"/>
                  <a:gd name="T14" fmla="*/ 61600 w 3064"/>
                  <a:gd name="T15" fmla="*/ 52550 h 2405"/>
                  <a:gd name="T16" fmla="*/ 69150 w 3064"/>
                  <a:gd name="T17" fmla="*/ 60100 h 2405"/>
                  <a:gd name="T18" fmla="*/ 76600 w 3064"/>
                  <a:gd name="T19" fmla="*/ 52550 h 2405"/>
                  <a:gd name="T20" fmla="*/ 58600 w 3064"/>
                  <a:gd name="T21" fmla="*/ 9125 h 2405"/>
                  <a:gd name="T22" fmla="*/ 27575 w 3064"/>
                  <a:gd name="T23" fmla="*/ 25 h 2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64" h="2405" extrusionOk="0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4" name="Google Shape;1375;p44">
                <a:extLst>
                  <a:ext uri="{FF2B5EF4-FFF2-40B4-BE49-F238E27FC236}">
                    <a16:creationId xmlns:a16="http://schemas.microsoft.com/office/drawing/2014/main" id="{63CB81B1-7DC4-4C8B-B900-374566E7F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750" y="3205050"/>
                <a:ext cx="1253300" cy="1253325"/>
              </a:xfrm>
              <a:custGeom>
                <a:avLst/>
                <a:gdLst>
                  <a:gd name="T0" fmla="*/ 626600 w 50132"/>
                  <a:gd name="T1" fmla="*/ 25 h 50133"/>
                  <a:gd name="T2" fmla="*/ 25 w 50132"/>
                  <a:gd name="T3" fmla="*/ 626600 h 50133"/>
                  <a:gd name="T4" fmla="*/ 626600 w 50132"/>
                  <a:gd name="T5" fmla="*/ 1253325 h 50133"/>
                  <a:gd name="T6" fmla="*/ 1253300 w 50132"/>
                  <a:gd name="T7" fmla="*/ 626600 h 50133"/>
                  <a:gd name="T8" fmla="*/ 626600 w 50132"/>
                  <a:gd name="T9" fmla="*/ 25 h 50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2" h="50133" extrusionOk="0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5" name="Google Shape;1376;p44">
                <a:extLst>
                  <a:ext uri="{FF2B5EF4-FFF2-40B4-BE49-F238E27FC236}">
                    <a16:creationId xmlns:a16="http://schemas.microsoft.com/office/drawing/2014/main" id="{D025F856-354E-498E-BDC8-6A1166C5D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00" y="3197625"/>
                <a:ext cx="1268200" cy="1268200"/>
              </a:xfrm>
              <a:custGeom>
                <a:avLst/>
                <a:gdLst>
                  <a:gd name="T0" fmla="*/ 634050 w 50728"/>
                  <a:gd name="T1" fmla="*/ 14900 h 50728"/>
                  <a:gd name="T2" fmla="*/ 1253175 w 50728"/>
                  <a:gd name="T3" fmla="*/ 634025 h 50728"/>
                  <a:gd name="T4" fmla="*/ 634050 w 50728"/>
                  <a:gd name="T5" fmla="*/ 1253200 h 50728"/>
                  <a:gd name="T6" fmla="*/ 14900 w 50728"/>
                  <a:gd name="T7" fmla="*/ 634025 h 50728"/>
                  <a:gd name="T8" fmla="*/ 634050 w 50728"/>
                  <a:gd name="T9" fmla="*/ 14900 h 50728"/>
                  <a:gd name="T10" fmla="*/ 634050 w 50728"/>
                  <a:gd name="T11" fmla="*/ 0 h 50728"/>
                  <a:gd name="T12" fmla="*/ 25 w 50728"/>
                  <a:gd name="T13" fmla="*/ 634025 h 50728"/>
                  <a:gd name="T14" fmla="*/ 634050 w 50728"/>
                  <a:gd name="T15" fmla="*/ 1268175 h 50728"/>
                  <a:gd name="T16" fmla="*/ 1268200 w 50728"/>
                  <a:gd name="T17" fmla="*/ 634025 h 50728"/>
                  <a:gd name="T18" fmla="*/ 634050 w 50728"/>
                  <a:gd name="T19" fmla="*/ 0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8" h="50728" extrusionOk="0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6" name="Google Shape;1377;p44">
                <a:extLst>
                  <a:ext uri="{FF2B5EF4-FFF2-40B4-BE49-F238E27FC236}">
                    <a16:creationId xmlns:a16="http://schemas.microsoft.com/office/drawing/2014/main" id="{EDA4409F-9D24-4ACA-B4C6-FD4E304DD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650" y="4014400"/>
                <a:ext cx="848950" cy="443975"/>
              </a:xfrm>
              <a:custGeom>
                <a:avLst/>
                <a:gdLst>
                  <a:gd name="T0" fmla="*/ 473025 w 33958"/>
                  <a:gd name="T1" fmla="*/ 0 h 17759"/>
                  <a:gd name="T2" fmla="*/ 25 w 33958"/>
                  <a:gd name="T3" fmla="*/ 305475 h 17759"/>
                  <a:gd name="T4" fmla="*/ 392700 w 33958"/>
                  <a:gd name="T5" fmla="*/ 443975 h 17759"/>
                  <a:gd name="T6" fmla="*/ 848950 w 33958"/>
                  <a:gd name="T7" fmla="*/ 246650 h 17759"/>
                  <a:gd name="T8" fmla="*/ 473025 w 33958"/>
                  <a:gd name="T9" fmla="*/ 0 h 17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958" h="17759" extrusionOk="0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7" name="Google Shape;1378;p44">
                <a:extLst>
                  <a:ext uri="{FF2B5EF4-FFF2-40B4-BE49-F238E27FC236}">
                    <a16:creationId xmlns:a16="http://schemas.microsoft.com/office/drawing/2014/main" id="{A1C76776-AC61-431B-9A3D-C74E9A052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800" y="4006950"/>
                <a:ext cx="869625" cy="458875"/>
              </a:xfrm>
              <a:custGeom>
                <a:avLst/>
                <a:gdLst>
                  <a:gd name="T0" fmla="*/ 483875 w 34785"/>
                  <a:gd name="T1" fmla="*/ 15000 h 18355"/>
                  <a:gd name="T2" fmla="*/ 849975 w 34785"/>
                  <a:gd name="T3" fmla="*/ 253575 h 18355"/>
                  <a:gd name="T4" fmla="*/ 403550 w 34785"/>
                  <a:gd name="T5" fmla="*/ 443875 h 18355"/>
                  <a:gd name="T6" fmla="*/ 21700 w 34785"/>
                  <a:gd name="T7" fmla="*/ 311975 h 18355"/>
                  <a:gd name="T8" fmla="*/ 483875 w 34785"/>
                  <a:gd name="T9" fmla="*/ 15000 h 18355"/>
                  <a:gd name="T10" fmla="*/ 483875 w 34785"/>
                  <a:gd name="T11" fmla="*/ 25 h 18355"/>
                  <a:gd name="T12" fmla="*/ 5300 w 34785"/>
                  <a:gd name="T13" fmla="*/ 307825 h 18355"/>
                  <a:gd name="T14" fmla="*/ 0 w 34785"/>
                  <a:gd name="T15" fmla="*/ 313725 h 18355"/>
                  <a:gd name="T16" fmla="*/ 6200 w 34785"/>
                  <a:gd name="T17" fmla="*/ 318700 h 18355"/>
                  <a:gd name="T18" fmla="*/ 403550 w 34785"/>
                  <a:gd name="T19" fmla="*/ 458850 h 18355"/>
                  <a:gd name="T20" fmla="*/ 865275 w 34785"/>
                  <a:gd name="T21" fmla="*/ 259150 h 18355"/>
                  <a:gd name="T22" fmla="*/ 869625 w 34785"/>
                  <a:gd name="T23" fmla="*/ 254500 h 18355"/>
                  <a:gd name="T24" fmla="*/ 865675 w 34785"/>
                  <a:gd name="T25" fmla="*/ 249425 h 18355"/>
                  <a:gd name="T26" fmla="*/ 483875 w 34785"/>
                  <a:gd name="T27" fmla="*/ 25 h 183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785" h="18355" extrusionOk="0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8" name="Google Shape;1379;p44">
                <a:extLst>
                  <a:ext uri="{FF2B5EF4-FFF2-40B4-BE49-F238E27FC236}">
                    <a16:creationId xmlns:a16="http://schemas.microsoft.com/office/drawing/2014/main" id="{AD5071DE-5724-41FA-8FBD-BED617446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425" y="3954825"/>
                <a:ext cx="449450" cy="342350"/>
              </a:xfrm>
              <a:custGeom>
                <a:avLst/>
                <a:gdLst>
                  <a:gd name="T0" fmla="*/ 173150 w 17978"/>
                  <a:gd name="T1" fmla="*/ 0 h 13694"/>
                  <a:gd name="T2" fmla="*/ 124550 w 17978"/>
                  <a:gd name="T3" fmla="*/ 13175 h 13694"/>
                  <a:gd name="T4" fmla="*/ 9100 w 17978"/>
                  <a:gd name="T5" fmla="*/ 107350 h 13694"/>
                  <a:gd name="T6" fmla="*/ 69875 w 17978"/>
                  <a:gd name="T7" fmla="*/ 341150 h 13694"/>
                  <a:gd name="T8" fmla="*/ 71900 w 17978"/>
                  <a:gd name="T9" fmla="*/ 342325 h 13694"/>
                  <a:gd name="T10" fmla="*/ 264200 w 17978"/>
                  <a:gd name="T11" fmla="*/ 219700 h 13694"/>
                  <a:gd name="T12" fmla="*/ 449425 w 17978"/>
                  <a:gd name="T13" fmla="*/ 292575 h 13694"/>
                  <a:gd name="T14" fmla="*/ 331075 w 17978"/>
                  <a:gd name="T15" fmla="*/ 58775 h 13694"/>
                  <a:gd name="T16" fmla="*/ 173150 w 17978"/>
                  <a:gd name="T17" fmla="*/ 0 h 136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78" h="13694" extrusionOk="0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59" name="Google Shape;1380;p44">
                <a:extLst>
                  <a:ext uri="{FF2B5EF4-FFF2-40B4-BE49-F238E27FC236}">
                    <a16:creationId xmlns:a16="http://schemas.microsoft.com/office/drawing/2014/main" id="{0FEFADE5-5196-4E2E-AC4E-4BB6F7596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500" y="3947225"/>
                <a:ext cx="464850" cy="357450"/>
              </a:xfrm>
              <a:custGeom>
                <a:avLst/>
                <a:gdLst>
                  <a:gd name="T0" fmla="*/ 177275 w 18594"/>
                  <a:gd name="T1" fmla="*/ 15000 h 14298"/>
                  <a:gd name="T2" fmla="*/ 330150 w 18594"/>
                  <a:gd name="T3" fmla="*/ 72050 h 14298"/>
                  <a:gd name="T4" fmla="*/ 441575 w 18594"/>
                  <a:gd name="T5" fmla="*/ 285500 h 14298"/>
                  <a:gd name="T6" fmla="*/ 268125 w 18594"/>
                  <a:gd name="T7" fmla="*/ 219850 h 14298"/>
                  <a:gd name="T8" fmla="*/ 127975 w 18594"/>
                  <a:gd name="T9" fmla="*/ 304625 h 14298"/>
                  <a:gd name="T10" fmla="*/ 78675 w 18594"/>
                  <a:gd name="T11" fmla="*/ 341200 h 14298"/>
                  <a:gd name="T12" fmla="*/ 77425 w 18594"/>
                  <a:gd name="T13" fmla="*/ 338300 h 14298"/>
                  <a:gd name="T14" fmla="*/ 20475 w 18594"/>
                  <a:gd name="T15" fmla="*/ 115750 h 14298"/>
                  <a:gd name="T16" fmla="*/ 129325 w 18594"/>
                  <a:gd name="T17" fmla="*/ 28225 h 14298"/>
                  <a:gd name="T18" fmla="*/ 132200 w 18594"/>
                  <a:gd name="T19" fmla="*/ 27925 h 14298"/>
                  <a:gd name="T20" fmla="*/ 134075 w 18594"/>
                  <a:gd name="T21" fmla="*/ 25725 h 14298"/>
                  <a:gd name="T22" fmla="*/ 177275 w 18594"/>
                  <a:gd name="T23" fmla="*/ 15000 h 14298"/>
                  <a:gd name="T24" fmla="*/ 177200 w 18594"/>
                  <a:gd name="T25" fmla="*/ 0 h 14298"/>
                  <a:gd name="T26" fmla="*/ 124975 w 18594"/>
                  <a:gd name="T27" fmla="*/ 13750 h 14298"/>
                  <a:gd name="T28" fmla="*/ 5600 w 18594"/>
                  <a:gd name="T29" fmla="*/ 114125 h 14298"/>
                  <a:gd name="T30" fmla="*/ 63775 w 18594"/>
                  <a:gd name="T31" fmla="*/ 344300 h 14298"/>
                  <a:gd name="T32" fmla="*/ 66875 w 18594"/>
                  <a:gd name="T33" fmla="*/ 351550 h 14298"/>
                  <a:gd name="T34" fmla="*/ 73100 w 18594"/>
                  <a:gd name="T35" fmla="*/ 357125 h 14298"/>
                  <a:gd name="T36" fmla="*/ 75875 w 18594"/>
                  <a:gd name="T37" fmla="*/ 357425 h 14298"/>
                  <a:gd name="T38" fmla="*/ 137275 w 18594"/>
                  <a:gd name="T39" fmla="*/ 316400 h 14298"/>
                  <a:gd name="T40" fmla="*/ 268125 w 18594"/>
                  <a:gd name="T41" fmla="*/ 234825 h 14298"/>
                  <a:gd name="T42" fmla="*/ 449825 w 18594"/>
                  <a:gd name="T43" fmla="*/ 306775 h 14298"/>
                  <a:gd name="T44" fmla="*/ 464850 w 18594"/>
                  <a:gd name="T45" fmla="*/ 314950 h 14298"/>
                  <a:gd name="T46" fmla="*/ 460700 w 18594"/>
                  <a:gd name="T47" fmla="*/ 298425 h 14298"/>
                  <a:gd name="T48" fmla="*/ 339775 w 18594"/>
                  <a:gd name="T49" fmla="*/ 60700 h 14298"/>
                  <a:gd name="T50" fmla="*/ 177200 w 18594"/>
                  <a:gd name="T51" fmla="*/ 0 h 142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94" h="14298" extrusionOk="0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0" name="Google Shape;1381;p44">
                <a:extLst>
                  <a:ext uri="{FF2B5EF4-FFF2-40B4-BE49-F238E27FC236}">
                    <a16:creationId xmlns:a16="http://schemas.microsoft.com/office/drawing/2014/main" id="{ABB69512-E124-4FA0-97F3-903526881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175" y="3644175"/>
                <a:ext cx="139650" cy="143475"/>
              </a:xfrm>
              <a:custGeom>
                <a:avLst/>
                <a:gdLst>
                  <a:gd name="T0" fmla="*/ 48750 w 5586"/>
                  <a:gd name="T1" fmla="*/ 0 h 5739"/>
                  <a:gd name="T2" fmla="*/ 24275 w 5586"/>
                  <a:gd name="T3" fmla="*/ 14150 h 5739"/>
                  <a:gd name="T4" fmla="*/ 54575 w 5586"/>
                  <a:gd name="T5" fmla="*/ 120400 h 5739"/>
                  <a:gd name="T6" fmla="*/ 115900 w 5586"/>
                  <a:gd name="T7" fmla="*/ 143450 h 5739"/>
                  <a:gd name="T8" fmla="*/ 139650 w 5586"/>
                  <a:gd name="T9" fmla="*/ 129500 h 5739"/>
                  <a:gd name="T10" fmla="*/ 94075 w 5586"/>
                  <a:gd name="T11" fmla="*/ 23250 h 5739"/>
                  <a:gd name="T12" fmla="*/ 48750 w 5586"/>
                  <a:gd name="T13" fmla="*/ 0 h 57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86" h="5739" extrusionOk="0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1" name="Google Shape;1382;p44">
                <a:extLst>
                  <a:ext uri="{FF2B5EF4-FFF2-40B4-BE49-F238E27FC236}">
                    <a16:creationId xmlns:a16="http://schemas.microsoft.com/office/drawing/2014/main" id="{6F7EAD48-1335-4619-9D1B-409C376F2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275" y="3636650"/>
                <a:ext cx="156000" cy="158425"/>
              </a:xfrm>
              <a:custGeom>
                <a:avLst/>
                <a:gdLst>
                  <a:gd name="T0" fmla="*/ 57600 w 6240"/>
                  <a:gd name="T1" fmla="*/ 14950 h 6337"/>
                  <a:gd name="T2" fmla="*/ 96975 w 6240"/>
                  <a:gd name="T3" fmla="*/ 35325 h 6337"/>
                  <a:gd name="T4" fmla="*/ 141100 w 6240"/>
                  <a:gd name="T5" fmla="*/ 137025 h 6337"/>
                  <a:gd name="T6" fmla="*/ 137600 w 6240"/>
                  <a:gd name="T7" fmla="*/ 141275 h 6337"/>
                  <a:gd name="T8" fmla="*/ 124850 w 6240"/>
                  <a:gd name="T9" fmla="*/ 143450 h 6337"/>
                  <a:gd name="T10" fmla="*/ 68250 w 6240"/>
                  <a:gd name="T11" fmla="*/ 122150 h 6337"/>
                  <a:gd name="T12" fmla="*/ 39400 w 6240"/>
                  <a:gd name="T13" fmla="*/ 25825 h 6337"/>
                  <a:gd name="T14" fmla="*/ 55325 w 6240"/>
                  <a:gd name="T15" fmla="*/ 15050 h 6337"/>
                  <a:gd name="T16" fmla="*/ 57600 w 6240"/>
                  <a:gd name="T17" fmla="*/ 14950 h 6337"/>
                  <a:gd name="T18" fmla="*/ 57350 w 6240"/>
                  <a:gd name="T19" fmla="*/ 0 h 6337"/>
                  <a:gd name="T20" fmla="*/ 53875 w 6240"/>
                  <a:gd name="T21" fmla="*/ 175 h 6337"/>
                  <a:gd name="T22" fmla="*/ 26875 w 6240"/>
                  <a:gd name="T23" fmla="*/ 17525 h 6337"/>
                  <a:gd name="T24" fmla="*/ 58850 w 6240"/>
                  <a:gd name="T25" fmla="*/ 133725 h 6337"/>
                  <a:gd name="T26" fmla="*/ 124475 w 6240"/>
                  <a:gd name="T27" fmla="*/ 158425 h 6337"/>
                  <a:gd name="T28" fmla="*/ 144000 w 6240"/>
                  <a:gd name="T29" fmla="*/ 154825 h 6337"/>
                  <a:gd name="T30" fmla="*/ 155975 w 6240"/>
                  <a:gd name="T31" fmla="*/ 137025 h 6337"/>
                  <a:gd name="T32" fmla="*/ 109600 w 6240"/>
                  <a:gd name="T33" fmla="*/ 27250 h 6337"/>
                  <a:gd name="T34" fmla="*/ 108225 w 6240"/>
                  <a:gd name="T35" fmla="*/ 25500 h 6337"/>
                  <a:gd name="T36" fmla="*/ 57350 w 6240"/>
                  <a:gd name="T37" fmla="*/ 0 h 63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40" h="6337" extrusionOk="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2" name="Google Shape;1383;p44">
                <a:extLst>
                  <a:ext uri="{FF2B5EF4-FFF2-40B4-BE49-F238E27FC236}">
                    <a16:creationId xmlns:a16="http://schemas.microsoft.com/office/drawing/2014/main" id="{1EE6B867-393D-4DA8-B674-8F64944D2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000" y="3537700"/>
                <a:ext cx="82075" cy="135825"/>
              </a:xfrm>
              <a:custGeom>
                <a:avLst/>
                <a:gdLst>
                  <a:gd name="T0" fmla="*/ 23950 w 3283"/>
                  <a:gd name="T1" fmla="*/ 25 h 5433"/>
                  <a:gd name="T2" fmla="*/ 0 w 3283"/>
                  <a:gd name="T3" fmla="*/ 23450 h 5433"/>
                  <a:gd name="T4" fmla="*/ 24275 w 3283"/>
                  <a:gd name="T5" fmla="*/ 135800 h 5433"/>
                  <a:gd name="T6" fmla="*/ 51675 w 3283"/>
                  <a:gd name="T7" fmla="*/ 26450 h 5433"/>
                  <a:gd name="T8" fmla="*/ 23950 w 3283"/>
                  <a:gd name="T9" fmla="*/ 25 h 5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3" h="5433" extrusionOk="0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3" name="Google Shape;1384;p44">
                <a:extLst>
                  <a:ext uri="{FF2B5EF4-FFF2-40B4-BE49-F238E27FC236}">
                    <a16:creationId xmlns:a16="http://schemas.microsoft.com/office/drawing/2014/main" id="{C9F7EB00-9C3F-4713-AEBC-98CD1A178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225" y="3530200"/>
                <a:ext cx="98725" cy="157400"/>
              </a:xfrm>
              <a:custGeom>
                <a:avLst/>
                <a:gdLst>
                  <a:gd name="T0" fmla="*/ 31675 w 3949"/>
                  <a:gd name="T1" fmla="*/ 14925 h 6296"/>
                  <a:gd name="T2" fmla="*/ 52825 w 3949"/>
                  <a:gd name="T3" fmla="*/ 37475 h 6296"/>
                  <a:gd name="T4" fmla="*/ 36400 w 3949"/>
                  <a:gd name="T5" fmla="*/ 127800 h 6296"/>
                  <a:gd name="T6" fmla="*/ 15625 w 3949"/>
                  <a:gd name="T7" fmla="*/ 31675 h 6296"/>
                  <a:gd name="T8" fmla="*/ 31350 w 3949"/>
                  <a:gd name="T9" fmla="*/ 14925 h 6296"/>
                  <a:gd name="T10" fmla="*/ 31675 w 3949"/>
                  <a:gd name="T11" fmla="*/ 14925 h 6296"/>
                  <a:gd name="T12" fmla="*/ 31650 w 3949"/>
                  <a:gd name="T13" fmla="*/ 25 h 6296"/>
                  <a:gd name="T14" fmla="*/ 30500 w 3949"/>
                  <a:gd name="T15" fmla="*/ 50 h 6296"/>
                  <a:gd name="T16" fmla="*/ 825 w 3949"/>
                  <a:gd name="T17" fmla="*/ 28175 h 6296"/>
                  <a:gd name="T18" fmla="*/ 0 w 3949"/>
                  <a:gd name="T19" fmla="*/ 30350 h 6296"/>
                  <a:gd name="T20" fmla="*/ 27500 w 3949"/>
                  <a:gd name="T21" fmla="*/ 157375 h 6296"/>
                  <a:gd name="T22" fmla="*/ 37025 w 3949"/>
                  <a:gd name="T23" fmla="*/ 148800 h 6296"/>
                  <a:gd name="T24" fmla="*/ 66075 w 3949"/>
                  <a:gd name="T25" fmla="*/ 30450 h 6296"/>
                  <a:gd name="T26" fmla="*/ 31650 w 3949"/>
                  <a:gd name="T27" fmla="*/ 25 h 6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49" h="6296" extrusionOk="0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4" name="Google Shape;1385;p44">
                <a:extLst>
                  <a:ext uri="{FF2B5EF4-FFF2-40B4-BE49-F238E27FC236}">
                    <a16:creationId xmlns:a16="http://schemas.microsoft.com/office/drawing/2014/main" id="{5860419D-303E-42D8-A9AE-DB7EEE89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800" y="3773675"/>
                <a:ext cx="264225" cy="450650"/>
              </a:xfrm>
              <a:custGeom>
                <a:avLst/>
                <a:gdLst>
                  <a:gd name="T0" fmla="*/ 25 w 10569"/>
                  <a:gd name="T1" fmla="*/ 0 h 18026"/>
                  <a:gd name="T2" fmla="*/ 25 w 10569"/>
                  <a:gd name="T3" fmla="*/ 0 h 18026"/>
                  <a:gd name="T4" fmla="*/ 75900 w 10569"/>
                  <a:gd name="T5" fmla="*/ 294600 h 18026"/>
                  <a:gd name="T6" fmla="*/ 190700 w 10569"/>
                  <a:gd name="T7" fmla="*/ 450650 h 18026"/>
                  <a:gd name="T8" fmla="*/ 212650 w 10569"/>
                  <a:gd name="T9" fmla="*/ 443425 h 18026"/>
                  <a:gd name="T10" fmla="*/ 230850 w 10569"/>
                  <a:gd name="T11" fmla="*/ 282400 h 18026"/>
                  <a:gd name="T12" fmla="*/ 182250 w 10569"/>
                  <a:gd name="T13" fmla="*/ 157950 h 18026"/>
                  <a:gd name="T14" fmla="*/ 25 w 10569"/>
                  <a:gd name="T15" fmla="*/ 0 h 180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69" h="180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5" name="Google Shape;1386;p44">
                <a:extLst>
                  <a:ext uri="{FF2B5EF4-FFF2-40B4-BE49-F238E27FC236}">
                    <a16:creationId xmlns:a16="http://schemas.microsoft.com/office/drawing/2014/main" id="{2A7D3355-DEDE-4C37-9C15-10597B75C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950" y="3751775"/>
                <a:ext cx="287700" cy="480025"/>
              </a:xfrm>
              <a:custGeom>
                <a:avLst/>
                <a:gdLst>
                  <a:gd name="T0" fmla="*/ 27625 w 11508"/>
                  <a:gd name="T1" fmla="*/ 43725 h 19201"/>
                  <a:gd name="T2" fmla="*/ 189500 w 11508"/>
                  <a:gd name="T3" fmla="*/ 183975 h 19201"/>
                  <a:gd name="T4" fmla="*/ 238075 w 11508"/>
                  <a:gd name="T5" fmla="*/ 307800 h 19201"/>
                  <a:gd name="T6" fmla="*/ 222150 w 11508"/>
                  <a:gd name="T7" fmla="*/ 459125 h 19201"/>
                  <a:gd name="T8" fmla="*/ 204425 w 11508"/>
                  <a:gd name="T9" fmla="*/ 465075 h 19201"/>
                  <a:gd name="T10" fmla="*/ 190625 w 11508"/>
                  <a:gd name="T11" fmla="*/ 462125 h 19201"/>
                  <a:gd name="T12" fmla="*/ 97100 w 11508"/>
                  <a:gd name="T13" fmla="*/ 315050 h 19201"/>
                  <a:gd name="T14" fmla="*/ 27625 w 11508"/>
                  <a:gd name="T15" fmla="*/ 43725 h 19201"/>
                  <a:gd name="T16" fmla="*/ 25 w 11508"/>
                  <a:gd name="T17" fmla="*/ 0 h 19201"/>
                  <a:gd name="T18" fmla="*/ 6650 w 11508"/>
                  <a:gd name="T19" fmla="*/ 23875 h 19201"/>
                  <a:gd name="T20" fmla="*/ 82500 w 11508"/>
                  <a:gd name="T21" fmla="*/ 317925 h 19201"/>
                  <a:gd name="T22" fmla="*/ 185025 w 11508"/>
                  <a:gd name="T23" fmla="*/ 475975 h 19201"/>
                  <a:gd name="T24" fmla="*/ 204475 w 11508"/>
                  <a:gd name="T25" fmla="*/ 480025 h 19201"/>
                  <a:gd name="T26" fmla="*/ 230725 w 11508"/>
                  <a:gd name="T27" fmla="*/ 471450 h 19201"/>
                  <a:gd name="T28" fmla="*/ 251300 w 11508"/>
                  <a:gd name="T29" fmla="*/ 300900 h 19201"/>
                  <a:gd name="T30" fmla="*/ 203250 w 11508"/>
                  <a:gd name="T31" fmla="*/ 177875 h 19201"/>
                  <a:gd name="T32" fmla="*/ 202725 w 11508"/>
                  <a:gd name="T33" fmla="*/ 175700 h 19201"/>
                  <a:gd name="T34" fmla="*/ 25 w 11508"/>
                  <a:gd name="T35" fmla="*/ 0 h 192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508" h="19201" extrusionOk="0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6" name="Google Shape;1387;p44">
                <a:extLst>
                  <a:ext uri="{FF2B5EF4-FFF2-40B4-BE49-F238E27FC236}">
                    <a16:creationId xmlns:a16="http://schemas.microsoft.com/office/drawing/2014/main" id="{CDF919E5-3F96-4D7A-A07E-499E158CE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800" y="3773675"/>
                <a:ext cx="241275" cy="318725"/>
              </a:xfrm>
              <a:custGeom>
                <a:avLst/>
                <a:gdLst>
                  <a:gd name="T0" fmla="*/ 25 w 9651"/>
                  <a:gd name="T1" fmla="*/ 0 h 12749"/>
                  <a:gd name="T2" fmla="*/ 70425 w 9651"/>
                  <a:gd name="T3" fmla="*/ 269375 h 12749"/>
                  <a:gd name="T4" fmla="*/ 158675 w 9651"/>
                  <a:gd name="T5" fmla="*/ 314850 h 12749"/>
                  <a:gd name="T6" fmla="*/ 189025 w 9651"/>
                  <a:gd name="T7" fmla="*/ 318725 h 12749"/>
                  <a:gd name="T8" fmla="*/ 241275 w 9651"/>
                  <a:gd name="T9" fmla="*/ 305425 h 12749"/>
                  <a:gd name="T10" fmla="*/ 230850 w 9651"/>
                  <a:gd name="T11" fmla="*/ 282400 h 12749"/>
                  <a:gd name="T12" fmla="*/ 182250 w 9651"/>
                  <a:gd name="T13" fmla="*/ 157950 h 12749"/>
                  <a:gd name="T14" fmla="*/ 25 w 9651"/>
                  <a:gd name="T15" fmla="*/ 0 h 127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51" h="12749" extrusionOk="0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7" name="Google Shape;1388;p44">
                <a:extLst>
                  <a:ext uri="{FF2B5EF4-FFF2-40B4-BE49-F238E27FC236}">
                    <a16:creationId xmlns:a16="http://schemas.microsoft.com/office/drawing/2014/main" id="{0D060ED0-CFB5-44EF-B44E-D91F0ACB9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00" y="3080150"/>
                <a:ext cx="710675" cy="945875"/>
              </a:xfrm>
              <a:custGeom>
                <a:avLst/>
                <a:gdLst>
                  <a:gd name="T0" fmla="*/ 473550 w 28427"/>
                  <a:gd name="T1" fmla="*/ 25 h 37835"/>
                  <a:gd name="T2" fmla="*/ 103275 w 28427"/>
                  <a:gd name="T3" fmla="*/ 222825 h 37835"/>
                  <a:gd name="T4" fmla="*/ 142775 w 28427"/>
                  <a:gd name="T5" fmla="*/ 465825 h 37835"/>
                  <a:gd name="T6" fmla="*/ 346275 w 28427"/>
                  <a:gd name="T7" fmla="*/ 887850 h 37835"/>
                  <a:gd name="T8" fmla="*/ 479350 w 28427"/>
                  <a:gd name="T9" fmla="*/ 945875 h 37835"/>
                  <a:gd name="T10" fmla="*/ 640875 w 28427"/>
                  <a:gd name="T11" fmla="*/ 857550 h 37835"/>
                  <a:gd name="T12" fmla="*/ 619575 w 28427"/>
                  <a:gd name="T13" fmla="*/ 517400 h 37835"/>
                  <a:gd name="T14" fmla="*/ 595300 w 28427"/>
                  <a:gd name="T15" fmla="*/ 310875 h 37835"/>
                  <a:gd name="T16" fmla="*/ 668150 w 28427"/>
                  <a:gd name="T17" fmla="*/ 219825 h 37835"/>
                  <a:gd name="T18" fmla="*/ 580100 w 28427"/>
                  <a:gd name="T19" fmla="*/ 152925 h 37835"/>
                  <a:gd name="T20" fmla="*/ 492025 w 28427"/>
                  <a:gd name="T21" fmla="*/ 1200 h 37835"/>
                  <a:gd name="T22" fmla="*/ 473550 w 28427"/>
                  <a:gd name="T23" fmla="*/ 25 h 378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427" h="37835" extrusionOk="0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8" name="Google Shape;1389;p44">
                <a:extLst>
                  <a:ext uri="{FF2B5EF4-FFF2-40B4-BE49-F238E27FC236}">
                    <a16:creationId xmlns:a16="http://schemas.microsoft.com/office/drawing/2014/main" id="{60069EE5-D5F4-4525-83DD-2F1DAE711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450" y="3072625"/>
                <a:ext cx="680050" cy="960925"/>
              </a:xfrm>
              <a:custGeom>
                <a:avLst/>
                <a:gdLst>
                  <a:gd name="T0" fmla="*/ 450775 w 27202"/>
                  <a:gd name="T1" fmla="*/ 14950 h 38437"/>
                  <a:gd name="T2" fmla="*/ 468250 w 27202"/>
                  <a:gd name="T3" fmla="*/ 16050 h 38437"/>
                  <a:gd name="T4" fmla="*/ 549175 w 27202"/>
                  <a:gd name="T5" fmla="*/ 130900 h 38437"/>
                  <a:gd name="T6" fmla="*/ 550000 w 27202"/>
                  <a:gd name="T7" fmla="*/ 161700 h 38437"/>
                  <a:gd name="T8" fmla="*/ 586800 w 27202"/>
                  <a:gd name="T9" fmla="*/ 194800 h 38437"/>
                  <a:gd name="T10" fmla="*/ 639000 w 27202"/>
                  <a:gd name="T11" fmla="*/ 231250 h 38437"/>
                  <a:gd name="T12" fmla="*/ 644775 w 27202"/>
                  <a:gd name="T13" fmla="*/ 257100 h 38437"/>
                  <a:gd name="T14" fmla="*/ 597750 w 27202"/>
                  <a:gd name="T15" fmla="*/ 294425 h 38437"/>
                  <a:gd name="T16" fmla="*/ 567275 w 27202"/>
                  <a:gd name="T17" fmla="*/ 313125 h 38437"/>
                  <a:gd name="T18" fmla="*/ 577600 w 27202"/>
                  <a:gd name="T19" fmla="*/ 467775 h 38437"/>
                  <a:gd name="T20" fmla="*/ 589500 w 27202"/>
                  <a:gd name="T21" fmla="*/ 526175 h 38437"/>
                  <a:gd name="T22" fmla="*/ 606050 w 27202"/>
                  <a:gd name="T23" fmla="*/ 587150 h 38437"/>
                  <a:gd name="T24" fmla="*/ 611725 w 27202"/>
                  <a:gd name="T25" fmla="*/ 861175 h 38437"/>
                  <a:gd name="T26" fmla="*/ 467525 w 27202"/>
                  <a:gd name="T27" fmla="*/ 945600 h 38437"/>
                  <a:gd name="T28" fmla="*/ 455875 w 27202"/>
                  <a:gd name="T29" fmla="*/ 945950 h 38437"/>
                  <a:gd name="T30" fmla="*/ 329450 w 27202"/>
                  <a:gd name="T31" fmla="*/ 890825 h 38437"/>
                  <a:gd name="T32" fmla="*/ 126925 w 27202"/>
                  <a:gd name="T33" fmla="*/ 470450 h 38437"/>
                  <a:gd name="T34" fmla="*/ 125600 w 27202"/>
                  <a:gd name="T35" fmla="*/ 467250 h 38437"/>
                  <a:gd name="T36" fmla="*/ 122300 w 27202"/>
                  <a:gd name="T37" fmla="*/ 466200 h 38437"/>
                  <a:gd name="T38" fmla="*/ 28125 w 27202"/>
                  <a:gd name="T39" fmla="*/ 393350 h 38437"/>
                  <a:gd name="T40" fmla="*/ 86525 w 27202"/>
                  <a:gd name="T41" fmla="*/ 234875 h 38437"/>
                  <a:gd name="T42" fmla="*/ 450775 w 27202"/>
                  <a:gd name="T43" fmla="*/ 14950 h 38437"/>
                  <a:gd name="T44" fmla="*/ 450775 w 27202"/>
                  <a:gd name="T45" fmla="*/ 25 h 38437"/>
                  <a:gd name="T46" fmla="*/ 74650 w 27202"/>
                  <a:gd name="T47" fmla="*/ 225800 h 38437"/>
                  <a:gd name="T48" fmla="*/ 13875 w 27202"/>
                  <a:gd name="T49" fmla="*/ 397800 h 38437"/>
                  <a:gd name="T50" fmla="*/ 114425 w 27202"/>
                  <a:gd name="T51" fmla="*/ 479325 h 38437"/>
                  <a:gd name="T52" fmla="*/ 317550 w 27202"/>
                  <a:gd name="T53" fmla="*/ 900025 h 38437"/>
                  <a:gd name="T54" fmla="*/ 456350 w 27202"/>
                  <a:gd name="T55" fmla="*/ 960925 h 38437"/>
                  <a:gd name="T56" fmla="*/ 468350 w 27202"/>
                  <a:gd name="T57" fmla="*/ 960600 h 38437"/>
                  <a:gd name="T58" fmla="*/ 624425 w 27202"/>
                  <a:gd name="T59" fmla="*/ 868925 h 38437"/>
                  <a:gd name="T60" fmla="*/ 620300 w 27202"/>
                  <a:gd name="T61" fmla="*/ 582700 h 38437"/>
                  <a:gd name="T62" fmla="*/ 604175 w 27202"/>
                  <a:gd name="T63" fmla="*/ 523675 h 38437"/>
                  <a:gd name="T64" fmla="*/ 592175 w 27202"/>
                  <a:gd name="T65" fmla="*/ 464675 h 38437"/>
                  <a:gd name="T66" fmla="*/ 577800 w 27202"/>
                  <a:gd name="T67" fmla="*/ 323675 h 38437"/>
                  <a:gd name="T68" fmla="*/ 604475 w 27202"/>
                  <a:gd name="T69" fmla="*/ 307775 h 38437"/>
                  <a:gd name="T70" fmla="*/ 659150 w 27202"/>
                  <a:gd name="T71" fmla="*/ 261150 h 38437"/>
                  <a:gd name="T72" fmla="*/ 651825 w 27202"/>
                  <a:gd name="T73" fmla="*/ 223425 h 38437"/>
                  <a:gd name="T74" fmla="*/ 590925 w 27202"/>
                  <a:gd name="T75" fmla="*/ 180400 h 38437"/>
                  <a:gd name="T76" fmla="*/ 564675 w 27202"/>
                  <a:gd name="T77" fmla="*/ 159450 h 38437"/>
                  <a:gd name="T78" fmla="*/ 564175 w 27202"/>
                  <a:gd name="T79" fmla="*/ 131300 h 38437"/>
                  <a:gd name="T80" fmla="*/ 470325 w 27202"/>
                  <a:gd name="T81" fmla="*/ 1300 h 38437"/>
                  <a:gd name="T82" fmla="*/ 450775 w 27202"/>
                  <a:gd name="T83" fmla="*/ 25 h 384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202" h="38437" extrusionOk="0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69" name="Google Shape;1390;p44">
                <a:extLst>
                  <a:ext uri="{FF2B5EF4-FFF2-40B4-BE49-F238E27FC236}">
                    <a16:creationId xmlns:a16="http://schemas.microsoft.com/office/drawing/2014/main" id="{F693485F-9DE0-4254-8BC1-EFC0F9A43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475" y="3176250"/>
                <a:ext cx="396525" cy="272050"/>
              </a:xfrm>
              <a:custGeom>
                <a:avLst/>
                <a:gdLst>
                  <a:gd name="T0" fmla="*/ 351375 w 15861"/>
                  <a:gd name="T1" fmla="*/ 0 h 10882"/>
                  <a:gd name="T2" fmla="*/ 17975 w 15861"/>
                  <a:gd name="T3" fmla="*/ 166925 h 10882"/>
                  <a:gd name="T4" fmla="*/ 10450 w 15861"/>
                  <a:gd name="T5" fmla="*/ 239575 h 10882"/>
                  <a:gd name="T6" fmla="*/ 69175 w 15861"/>
                  <a:gd name="T7" fmla="*/ 272025 h 10882"/>
                  <a:gd name="T8" fmla="*/ 69575 w 15861"/>
                  <a:gd name="T9" fmla="*/ 272025 h 10882"/>
                  <a:gd name="T10" fmla="*/ 75175 w 15861"/>
                  <a:gd name="T11" fmla="*/ 266875 h 10882"/>
                  <a:gd name="T12" fmla="*/ 69975 w 15861"/>
                  <a:gd name="T13" fmla="*/ 260875 h 10882"/>
                  <a:gd name="T14" fmla="*/ 20275 w 15861"/>
                  <a:gd name="T15" fmla="*/ 234100 h 10882"/>
                  <a:gd name="T16" fmla="*/ 27900 w 15861"/>
                  <a:gd name="T17" fmla="*/ 172075 h 10882"/>
                  <a:gd name="T18" fmla="*/ 350775 w 15861"/>
                  <a:gd name="T19" fmla="*/ 11125 h 10882"/>
                  <a:gd name="T20" fmla="*/ 366650 w 15861"/>
                  <a:gd name="T21" fmla="*/ 12600 h 10882"/>
                  <a:gd name="T22" fmla="*/ 381225 w 15861"/>
                  <a:gd name="T23" fmla="*/ 25100 h 10882"/>
                  <a:gd name="T24" fmla="*/ 318775 w 15861"/>
                  <a:gd name="T25" fmla="*/ 105425 h 10882"/>
                  <a:gd name="T26" fmla="*/ 314850 w 15861"/>
                  <a:gd name="T27" fmla="*/ 112350 h 10882"/>
                  <a:gd name="T28" fmla="*/ 320275 w 15861"/>
                  <a:gd name="T29" fmla="*/ 116475 h 10882"/>
                  <a:gd name="T30" fmla="*/ 321775 w 15861"/>
                  <a:gd name="T31" fmla="*/ 116275 h 10882"/>
                  <a:gd name="T32" fmla="*/ 392375 w 15861"/>
                  <a:gd name="T33" fmla="*/ 24375 h 10882"/>
                  <a:gd name="T34" fmla="*/ 369000 w 15861"/>
                  <a:gd name="T35" fmla="*/ 1625 h 10882"/>
                  <a:gd name="T36" fmla="*/ 351375 w 15861"/>
                  <a:gd name="T37" fmla="*/ 0 h 108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861" h="10882" extrusionOk="0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0" name="Google Shape;1391;p44">
                <a:extLst>
                  <a:ext uri="{FF2B5EF4-FFF2-40B4-BE49-F238E27FC236}">
                    <a16:creationId xmlns:a16="http://schemas.microsoft.com/office/drawing/2014/main" id="{2820110A-DA8A-42D9-995A-A57E79439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500" y="3228175"/>
                <a:ext cx="186600" cy="134950"/>
              </a:xfrm>
              <a:custGeom>
                <a:avLst/>
                <a:gdLst>
                  <a:gd name="T0" fmla="*/ 157450 w 7464"/>
                  <a:gd name="T1" fmla="*/ 0 h 5398"/>
                  <a:gd name="T2" fmla="*/ 7050 w 7464"/>
                  <a:gd name="T3" fmla="*/ 60425 h 5398"/>
                  <a:gd name="T4" fmla="*/ 5900 w 7464"/>
                  <a:gd name="T5" fmla="*/ 100125 h 5398"/>
                  <a:gd name="T6" fmla="*/ 57900 w 7464"/>
                  <a:gd name="T7" fmla="*/ 134850 h 5398"/>
                  <a:gd name="T8" fmla="*/ 59125 w 7464"/>
                  <a:gd name="T9" fmla="*/ 134950 h 5398"/>
                  <a:gd name="T10" fmla="*/ 64525 w 7464"/>
                  <a:gd name="T11" fmla="*/ 130500 h 5398"/>
                  <a:gd name="T12" fmla="*/ 60275 w 7464"/>
                  <a:gd name="T13" fmla="*/ 123875 h 5398"/>
                  <a:gd name="T14" fmla="*/ 15925 w 7464"/>
                  <a:gd name="T15" fmla="*/ 95150 h 5398"/>
                  <a:gd name="T16" fmla="*/ 17275 w 7464"/>
                  <a:gd name="T17" fmla="*/ 65175 h 5398"/>
                  <a:gd name="T18" fmla="*/ 127050 w 7464"/>
                  <a:gd name="T19" fmla="*/ 14000 h 5398"/>
                  <a:gd name="T20" fmla="*/ 158475 w 7464"/>
                  <a:gd name="T21" fmla="*/ 11200 h 5398"/>
                  <a:gd name="T22" fmla="*/ 174600 w 7464"/>
                  <a:gd name="T23" fmla="*/ 12975 h 5398"/>
                  <a:gd name="T24" fmla="*/ 172525 w 7464"/>
                  <a:gd name="T25" fmla="*/ 15775 h 5398"/>
                  <a:gd name="T26" fmla="*/ 111325 w 7464"/>
                  <a:gd name="T27" fmla="*/ 61675 h 5398"/>
                  <a:gd name="T28" fmla="*/ 108850 w 7464"/>
                  <a:gd name="T29" fmla="*/ 69200 h 5398"/>
                  <a:gd name="T30" fmla="*/ 113825 w 7464"/>
                  <a:gd name="T31" fmla="*/ 72300 h 5398"/>
                  <a:gd name="T32" fmla="*/ 116400 w 7464"/>
                  <a:gd name="T33" fmla="*/ 71700 h 5398"/>
                  <a:gd name="T34" fmla="*/ 180400 w 7464"/>
                  <a:gd name="T35" fmla="*/ 23725 h 5398"/>
                  <a:gd name="T36" fmla="*/ 185125 w 7464"/>
                  <a:gd name="T37" fmla="*/ 9575 h 5398"/>
                  <a:gd name="T38" fmla="*/ 160550 w 7464"/>
                  <a:gd name="T39" fmla="*/ 50 h 5398"/>
                  <a:gd name="T40" fmla="*/ 157450 w 7464"/>
                  <a:gd name="T41" fmla="*/ 0 h 5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464" h="5398" extrusionOk="0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1" name="Google Shape;1392;p44">
                <a:extLst>
                  <a:ext uri="{FF2B5EF4-FFF2-40B4-BE49-F238E27FC236}">
                    <a16:creationId xmlns:a16="http://schemas.microsoft.com/office/drawing/2014/main" id="{45334195-B323-4A16-BC8F-FC6FA85AD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250" y="3746850"/>
                <a:ext cx="146475" cy="64475"/>
              </a:xfrm>
              <a:custGeom>
                <a:avLst/>
                <a:gdLst>
                  <a:gd name="T0" fmla="*/ 140050 w 5859"/>
                  <a:gd name="T1" fmla="*/ 0 h 2579"/>
                  <a:gd name="T2" fmla="*/ 135300 w 5859"/>
                  <a:gd name="T3" fmla="*/ 2650 h 2579"/>
                  <a:gd name="T4" fmla="*/ 50900 w 5859"/>
                  <a:gd name="T5" fmla="*/ 53325 h 2579"/>
                  <a:gd name="T6" fmla="*/ 8900 w 5859"/>
                  <a:gd name="T7" fmla="*/ 43050 h 2579"/>
                  <a:gd name="T8" fmla="*/ 6425 w 5859"/>
                  <a:gd name="T9" fmla="*/ 42500 h 2579"/>
                  <a:gd name="T10" fmla="*/ 1350 w 5859"/>
                  <a:gd name="T11" fmla="*/ 45625 h 2579"/>
                  <a:gd name="T12" fmla="*/ 4025 w 5859"/>
                  <a:gd name="T13" fmla="*/ 53175 h 2579"/>
                  <a:gd name="T14" fmla="*/ 50350 w 5859"/>
                  <a:gd name="T15" fmla="*/ 64475 h 2579"/>
                  <a:gd name="T16" fmla="*/ 144800 w 5859"/>
                  <a:gd name="T17" fmla="*/ 8525 h 2579"/>
                  <a:gd name="T18" fmla="*/ 143050 w 5859"/>
                  <a:gd name="T19" fmla="*/ 875 h 2579"/>
                  <a:gd name="T20" fmla="*/ 140050 w 5859"/>
                  <a:gd name="T21" fmla="*/ 0 h 25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59" h="2579" extrusionOk="0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2" name="Google Shape;1393;p44">
                <a:extLst>
                  <a:ext uri="{FF2B5EF4-FFF2-40B4-BE49-F238E27FC236}">
                    <a16:creationId xmlns:a16="http://schemas.microsoft.com/office/drawing/2014/main" id="{00D1C67A-1444-4653-8C4F-E08DE5C90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725" y="3317750"/>
                <a:ext cx="486250" cy="498425"/>
              </a:xfrm>
              <a:custGeom>
                <a:avLst/>
                <a:gdLst>
                  <a:gd name="T0" fmla="*/ 279425 w 19450"/>
                  <a:gd name="T1" fmla="*/ 0 h 19937"/>
                  <a:gd name="T2" fmla="*/ 24325 w 19450"/>
                  <a:gd name="T3" fmla="*/ 124950 h 19937"/>
                  <a:gd name="T4" fmla="*/ 79000 w 19450"/>
                  <a:gd name="T5" fmla="*/ 200850 h 19937"/>
                  <a:gd name="T6" fmla="*/ 57700 w 19450"/>
                  <a:gd name="T7" fmla="*/ 334475 h 19937"/>
                  <a:gd name="T8" fmla="*/ 127575 w 19450"/>
                  <a:gd name="T9" fmla="*/ 498400 h 19937"/>
                  <a:gd name="T10" fmla="*/ 273325 w 19450"/>
                  <a:gd name="T11" fmla="*/ 401250 h 19937"/>
                  <a:gd name="T12" fmla="*/ 322275 w 19450"/>
                  <a:gd name="T13" fmla="*/ 407950 h 19937"/>
                  <a:gd name="T14" fmla="*/ 334100 w 19450"/>
                  <a:gd name="T15" fmla="*/ 407350 h 19937"/>
                  <a:gd name="T16" fmla="*/ 346200 w 19450"/>
                  <a:gd name="T17" fmla="*/ 380075 h 19937"/>
                  <a:gd name="T18" fmla="*/ 346200 w 19450"/>
                  <a:gd name="T19" fmla="*/ 380075 h 19937"/>
                  <a:gd name="T20" fmla="*/ 486250 w 19450"/>
                  <a:gd name="T21" fmla="*/ 388425 h 19937"/>
                  <a:gd name="T22" fmla="*/ 455550 w 19450"/>
                  <a:gd name="T23" fmla="*/ 279800 h 19937"/>
                  <a:gd name="T24" fmla="*/ 427850 w 19450"/>
                  <a:gd name="T25" fmla="*/ 78550 h 19937"/>
                  <a:gd name="T26" fmla="*/ 294600 w 19450"/>
                  <a:gd name="T27" fmla="*/ 400 h 19937"/>
                  <a:gd name="T28" fmla="*/ 279425 w 19450"/>
                  <a:gd name="T29" fmla="*/ 0 h 199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450" h="19937" extrusionOk="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3" name="Google Shape;1394;p44">
                <a:extLst>
                  <a:ext uri="{FF2B5EF4-FFF2-40B4-BE49-F238E27FC236}">
                    <a16:creationId xmlns:a16="http://schemas.microsoft.com/office/drawing/2014/main" id="{BF615A05-5B1C-459B-8540-46433E5CC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950" y="3310275"/>
                <a:ext cx="486950" cy="528825"/>
              </a:xfrm>
              <a:custGeom>
                <a:avLst/>
                <a:gdLst>
                  <a:gd name="T0" fmla="*/ 269875 w 19478"/>
                  <a:gd name="T1" fmla="*/ 15025 h 21153"/>
                  <a:gd name="T2" fmla="*/ 285000 w 19478"/>
                  <a:gd name="T3" fmla="*/ 15325 h 21153"/>
                  <a:gd name="T4" fmla="*/ 410575 w 19478"/>
                  <a:gd name="T5" fmla="*/ 86250 h 21153"/>
                  <a:gd name="T6" fmla="*/ 427100 w 19478"/>
                  <a:gd name="T7" fmla="*/ 230125 h 21153"/>
                  <a:gd name="T8" fmla="*/ 439000 w 19478"/>
                  <a:gd name="T9" fmla="*/ 288525 h 21153"/>
                  <a:gd name="T10" fmla="*/ 455450 w 19478"/>
                  <a:gd name="T11" fmla="*/ 349400 h 21153"/>
                  <a:gd name="T12" fmla="*/ 467000 w 19478"/>
                  <a:gd name="T13" fmla="*/ 387850 h 21153"/>
                  <a:gd name="T14" fmla="*/ 323025 w 19478"/>
                  <a:gd name="T15" fmla="*/ 379150 h 21153"/>
                  <a:gd name="T16" fmla="*/ 330650 w 19478"/>
                  <a:gd name="T17" fmla="*/ 391475 h 21153"/>
                  <a:gd name="T18" fmla="*/ 333275 w 19478"/>
                  <a:gd name="T19" fmla="*/ 403450 h 21153"/>
                  <a:gd name="T20" fmla="*/ 324050 w 19478"/>
                  <a:gd name="T21" fmla="*/ 407400 h 21153"/>
                  <a:gd name="T22" fmla="*/ 312850 w 19478"/>
                  <a:gd name="T23" fmla="*/ 407975 h 21153"/>
                  <a:gd name="T24" fmla="*/ 266050 w 19478"/>
                  <a:gd name="T25" fmla="*/ 401600 h 21153"/>
                  <a:gd name="T26" fmla="*/ 263475 w 19478"/>
                  <a:gd name="T27" fmla="*/ 400875 h 21153"/>
                  <a:gd name="T28" fmla="*/ 261100 w 19478"/>
                  <a:gd name="T29" fmla="*/ 401900 h 21153"/>
                  <a:gd name="T30" fmla="*/ 119300 w 19478"/>
                  <a:gd name="T31" fmla="*/ 489450 h 21153"/>
                  <a:gd name="T32" fmla="*/ 55525 w 19478"/>
                  <a:gd name="T33" fmla="*/ 339375 h 21153"/>
                  <a:gd name="T34" fmla="*/ 66375 w 19478"/>
                  <a:gd name="T35" fmla="*/ 290175 h 21153"/>
                  <a:gd name="T36" fmla="*/ 76500 w 19478"/>
                  <a:gd name="T37" fmla="*/ 205225 h 21153"/>
                  <a:gd name="T38" fmla="*/ 34625 w 19478"/>
                  <a:gd name="T39" fmla="*/ 172550 h 21153"/>
                  <a:gd name="T40" fmla="*/ 17800 w 19478"/>
                  <a:gd name="T41" fmla="*/ 163150 h 21153"/>
                  <a:gd name="T42" fmla="*/ 22125 w 19478"/>
                  <a:gd name="T43" fmla="*/ 135000 h 21153"/>
                  <a:gd name="T44" fmla="*/ 269875 w 19478"/>
                  <a:gd name="T45" fmla="*/ 15025 h 21153"/>
                  <a:gd name="T46" fmla="*/ 269600 w 19478"/>
                  <a:gd name="T47" fmla="*/ 25 h 21153"/>
                  <a:gd name="T48" fmla="*/ 8175 w 19478"/>
                  <a:gd name="T49" fmla="*/ 129750 h 21153"/>
                  <a:gd name="T50" fmla="*/ 4350 w 19478"/>
                  <a:gd name="T51" fmla="*/ 169550 h 21153"/>
                  <a:gd name="T52" fmla="*/ 29875 w 19478"/>
                  <a:gd name="T53" fmla="*/ 186700 h 21153"/>
                  <a:gd name="T54" fmla="*/ 62975 w 19478"/>
                  <a:gd name="T55" fmla="*/ 211525 h 21153"/>
                  <a:gd name="T56" fmla="*/ 52525 w 19478"/>
                  <a:gd name="T57" fmla="*/ 284475 h 21153"/>
                  <a:gd name="T58" fmla="*/ 41450 w 19478"/>
                  <a:gd name="T59" fmla="*/ 344525 h 21153"/>
                  <a:gd name="T60" fmla="*/ 111525 w 19478"/>
                  <a:gd name="T61" fmla="*/ 508975 h 21153"/>
                  <a:gd name="T62" fmla="*/ 120325 w 19478"/>
                  <a:gd name="T63" fmla="*/ 528825 h 21153"/>
                  <a:gd name="T64" fmla="*/ 125600 w 19478"/>
                  <a:gd name="T65" fmla="*/ 507750 h 21153"/>
                  <a:gd name="T66" fmla="*/ 264825 w 19478"/>
                  <a:gd name="T67" fmla="*/ 416700 h 21153"/>
                  <a:gd name="T68" fmla="*/ 312900 w 19478"/>
                  <a:gd name="T69" fmla="*/ 422925 h 21153"/>
                  <a:gd name="T70" fmla="*/ 325700 w 19478"/>
                  <a:gd name="T71" fmla="*/ 422275 h 21153"/>
                  <a:gd name="T72" fmla="*/ 346675 w 19478"/>
                  <a:gd name="T73" fmla="*/ 409975 h 21153"/>
                  <a:gd name="T74" fmla="*/ 348150 w 19478"/>
                  <a:gd name="T75" fmla="*/ 395600 h 21153"/>
                  <a:gd name="T76" fmla="*/ 348150 w 19478"/>
                  <a:gd name="T77" fmla="*/ 395600 h 21153"/>
                  <a:gd name="T78" fmla="*/ 486950 w 19478"/>
                  <a:gd name="T79" fmla="*/ 403975 h 21153"/>
                  <a:gd name="T80" fmla="*/ 484175 w 19478"/>
                  <a:gd name="T81" fmla="*/ 393950 h 21153"/>
                  <a:gd name="T82" fmla="*/ 469800 w 19478"/>
                  <a:gd name="T83" fmla="*/ 344950 h 21153"/>
                  <a:gd name="T84" fmla="*/ 453675 w 19478"/>
                  <a:gd name="T85" fmla="*/ 286025 h 21153"/>
                  <a:gd name="T86" fmla="*/ 441675 w 19478"/>
                  <a:gd name="T87" fmla="*/ 227025 h 21153"/>
                  <a:gd name="T88" fmla="*/ 425450 w 19478"/>
                  <a:gd name="T89" fmla="*/ 89025 h 21153"/>
                  <a:gd name="T90" fmla="*/ 426775 w 19478"/>
                  <a:gd name="T91" fmla="*/ 86150 h 21153"/>
                  <a:gd name="T92" fmla="*/ 425450 w 19478"/>
                  <a:gd name="T93" fmla="*/ 83125 h 21153"/>
                  <a:gd name="T94" fmla="*/ 285700 w 19478"/>
                  <a:gd name="T95" fmla="*/ 425 h 21153"/>
                  <a:gd name="T96" fmla="*/ 269600 w 19478"/>
                  <a:gd name="T97" fmla="*/ 25 h 211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478" h="21153" extrusionOk="0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4" name="Google Shape;1395;p44">
                <a:extLst>
                  <a:ext uri="{FF2B5EF4-FFF2-40B4-BE49-F238E27FC236}">
                    <a16:creationId xmlns:a16="http://schemas.microsoft.com/office/drawing/2014/main" id="{7A00D8CE-CF3C-421A-92D7-57348B5E1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725" y="3394425"/>
                <a:ext cx="166775" cy="421750"/>
              </a:xfrm>
              <a:custGeom>
                <a:avLst/>
                <a:gdLst>
                  <a:gd name="T0" fmla="*/ 61425 w 6671"/>
                  <a:gd name="T1" fmla="*/ 0 h 16870"/>
                  <a:gd name="T2" fmla="*/ 24325 w 6671"/>
                  <a:gd name="T3" fmla="*/ 48275 h 16870"/>
                  <a:gd name="T4" fmla="*/ 79000 w 6671"/>
                  <a:gd name="T5" fmla="*/ 124175 h 16870"/>
                  <a:gd name="T6" fmla="*/ 57700 w 6671"/>
                  <a:gd name="T7" fmla="*/ 257800 h 16870"/>
                  <a:gd name="T8" fmla="*/ 127575 w 6671"/>
                  <a:gd name="T9" fmla="*/ 421725 h 16870"/>
                  <a:gd name="T10" fmla="*/ 166750 w 6671"/>
                  <a:gd name="T11" fmla="*/ 382250 h 16870"/>
                  <a:gd name="T12" fmla="*/ 79725 w 6671"/>
                  <a:gd name="T13" fmla="*/ 257800 h 16870"/>
                  <a:gd name="T14" fmla="*/ 132250 w 6671"/>
                  <a:gd name="T15" fmla="*/ 72700 h 16870"/>
                  <a:gd name="T16" fmla="*/ 61425 w 6671"/>
                  <a:gd name="T17" fmla="*/ 0 h 168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71" h="16870" extrusionOk="0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5" name="Google Shape;1396;p44">
                <a:extLst>
                  <a:ext uri="{FF2B5EF4-FFF2-40B4-BE49-F238E27FC236}">
                    <a16:creationId xmlns:a16="http://schemas.microsoft.com/office/drawing/2014/main" id="{77910D5E-44C1-4D41-89DC-EB3E1828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925" y="3555100"/>
                <a:ext cx="36925" cy="61975"/>
              </a:xfrm>
              <a:custGeom>
                <a:avLst/>
                <a:gdLst>
                  <a:gd name="T0" fmla="*/ 13050 w 1477"/>
                  <a:gd name="T1" fmla="*/ 0 h 2479"/>
                  <a:gd name="T2" fmla="*/ 11475 w 1477"/>
                  <a:gd name="T3" fmla="*/ 175 h 2479"/>
                  <a:gd name="T4" fmla="*/ 3825 w 1477"/>
                  <a:gd name="T5" fmla="*/ 34300 h 2479"/>
                  <a:gd name="T6" fmla="*/ 23800 w 1477"/>
                  <a:gd name="T7" fmla="*/ 61950 h 2479"/>
                  <a:gd name="T8" fmla="*/ 25450 w 1477"/>
                  <a:gd name="T9" fmla="*/ 61775 h 2479"/>
                  <a:gd name="T10" fmla="*/ 33075 w 1477"/>
                  <a:gd name="T11" fmla="*/ 27675 h 2479"/>
                  <a:gd name="T12" fmla="*/ 13050 w 1477"/>
                  <a:gd name="T13" fmla="*/ 0 h 2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7" h="2479" extrusionOk="0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6" name="Google Shape;1397;p44">
                <a:extLst>
                  <a:ext uri="{FF2B5EF4-FFF2-40B4-BE49-F238E27FC236}">
                    <a16:creationId xmlns:a16="http://schemas.microsoft.com/office/drawing/2014/main" id="{57C8811D-85BA-4C1C-9D48-5A104ADD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700" y="3517975"/>
                <a:ext cx="36925" cy="61975"/>
              </a:xfrm>
              <a:custGeom>
                <a:avLst/>
                <a:gdLst>
                  <a:gd name="T0" fmla="*/ 13125 w 1477"/>
                  <a:gd name="T1" fmla="*/ 0 h 2479"/>
                  <a:gd name="T2" fmla="*/ 11500 w 1477"/>
                  <a:gd name="T3" fmla="*/ 200 h 2479"/>
                  <a:gd name="T4" fmla="*/ 3825 w 1477"/>
                  <a:gd name="T5" fmla="*/ 34300 h 2479"/>
                  <a:gd name="T6" fmla="*/ 23800 w 1477"/>
                  <a:gd name="T7" fmla="*/ 61975 h 2479"/>
                  <a:gd name="T8" fmla="*/ 25450 w 1477"/>
                  <a:gd name="T9" fmla="*/ 61800 h 2479"/>
                  <a:gd name="T10" fmla="*/ 33100 w 1477"/>
                  <a:gd name="T11" fmla="*/ 27675 h 2479"/>
                  <a:gd name="T12" fmla="*/ 13125 w 1477"/>
                  <a:gd name="T13" fmla="*/ 0 h 2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7" h="2479" extrusionOk="0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7" name="Google Shape;1398;p44">
                <a:extLst>
                  <a:ext uri="{FF2B5EF4-FFF2-40B4-BE49-F238E27FC236}">
                    <a16:creationId xmlns:a16="http://schemas.microsoft.com/office/drawing/2014/main" id="{FBF5F61C-314F-4C82-BE3F-C952409C3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225" y="3449875"/>
                <a:ext cx="98550" cy="61050"/>
              </a:xfrm>
              <a:custGeom>
                <a:avLst/>
                <a:gdLst>
                  <a:gd name="T0" fmla="*/ 59300 w 3942"/>
                  <a:gd name="T1" fmla="*/ 25 h 2442"/>
                  <a:gd name="T2" fmla="*/ 31750 w 3942"/>
                  <a:gd name="T3" fmla="*/ 6900 h 2442"/>
                  <a:gd name="T4" fmla="*/ 750 w 3942"/>
                  <a:gd name="T5" fmla="*/ 52175 h 2442"/>
                  <a:gd name="T6" fmla="*/ 6750 w 3942"/>
                  <a:gd name="T7" fmla="*/ 60850 h 2442"/>
                  <a:gd name="T8" fmla="*/ 8075 w 3942"/>
                  <a:gd name="T9" fmla="*/ 61050 h 2442"/>
                  <a:gd name="T10" fmla="*/ 15425 w 3942"/>
                  <a:gd name="T11" fmla="*/ 54850 h 2442"/>
                  <a:gd name="T12" fmla="*/ 39100 w 3942"/>
                  <a:gd name="T13" fmla="*/ 19825 h 2442"/>
                  <a:gd name="T14" fmla="*/ 59150 w 3942"/>
                  <a:gd name="T15" fmla="*/ 15000 h 2442"/>
                  <a:gd name="T16" fmla="*/ 87375 w 3942"/>
                  <a:gd name="T17" fmla="*/ 21050 h 2442"/>
                  <a:gd name="T18" fmla="*/ 90025 w 3942"/>
                  <a:gd name="T19" fmla="*/ 21550 h 2442"/>
                  <a:gd name="T20" fmla="*/ 96975 w 3942"/>
                  <a:gd name="T21" fmla="*/ 16825 h 2442"/>
                  <a:gd name="T22" fmla="*/ 92850 w 3942"/>
                  <a:gd name="T23" fmla="*/ 7100 h 2442"/>
                  <a:gd name="T24" fmla="*/ 59300 w 3942"/>
                  <a:gd name="T25" fmla="*/ 25 h 24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42" h="2442" extrusionOk="0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8" name="Google Shape;1399;p44">
                <a:extLst>
                  <a:ext uri="{FF2B5EF4-FFF2-40B4-BE49-F238E27FC236}">
                    <a16:creationId xmlns:a16="http://schemas.microsoft.com/office/drawing/2014/main" id="{2A124E8F-920C-4DD1-8BE4-7E2BE086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125" y="3414350"/>
                <a:ext cx="117975" cy="143950"/>
              </a:xfrm>
              <a:custGeom>
                <a:avLst/>
                <a:gdLst>
                  <a:gd name="T0" fmla="*/ 76150 w 4719"/>
                  <a:gd name="T1" fmla="*/ 0 h 5758"/>
                  <a:gd name="T2" fmla="*/ 62550 w 4719"/>
                  <a:gd name="T3" fmla="*/ 2200 h 5758"/>
                  <a:gd name="T4" fmla="*/ 33200 w 4719"/>
                  <a:gd name="T5" fmla="*/ 30450 h 5758"/>
                  <a:gd name="T6" fmla="*/ 12725 w 4719"/>
                  <a:gd name="T7" fmla="*/ 137925 h 5758"/>
                  <a:gd name="T8" fmla="*/ 20075 w 4719"/>
                  <a:gd name="T9" fmla="*/ 143925 h 5758"/>
                  <a:gd name="T10" fmla="*/ 21525 w 4719"/>
                  <a:gd name="T11" fmla="*/ 143800 h 5758"/>
                  <a:gd name="T12" fmla="*/ 27425 w 4719"/>
                  <a:gd name="T13" fmla="*/ 135025 h 5758"/>
                  <a:gd name="T14" fmla="*/ 45075 w 4719"/>
                  <a:gd name="T15" fmla="*/ 39425 h 5758"/>
                  <a:gd name="T16" fmla="*/ 46650 w 4719"/>
                  <a:gd name="T17" fmla="*/ 37025 h 5758"/>
                  <a:gd name="T18" fmla="*/ 67400 w 4719"/>
                  <a:gd name="T19" fmla="*/ 16275 h 5758"/>
                  <a:gd name="T20" fmla="*/ 76125 w 4719"/>
                  <a:gd name="T21" fmla="*/ 14975 h 5758"/>
                  <a:gd name="T22" fmla="*/ 105350 w 4719"/>
                  <a:gd name="T23" fmla="*/ 25475 h 5758"/>
                  <a:gd name="T24" fmla="*/ 109500 w 4719"/>
                  <a:gd name="T25" fmla="*/ 26700 h 5758"/>
                  <a:gd name="T26" fmla="*/ 115675 w 4719"/>
                  <a:gd name="T27" fmla="*/ 23300 h 5758"/>
                  <a:gd name="T28" fmla="*/ 113500 w 4719"/>
                  <a:gd name="T29" fmla="*/ 12950 h 5758"/>
                  <a:gd name="T30" fmla="*/ 76150 w 4719"/>
                  <a:gd name="T31" fmla="*/ 0 h 57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19" h="5758" extrusionOk="0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79" name="Google Shape;1400;p44">
                <a:extLst>
                  <a:ext uri="{FF2B5EF4-FFF2-40B4-BE49-F238E27FC236}">
                    <a16:creationId xmlns:a16="http://schemas.microsoft.com/office/drawing/2014/main" id="{BDBEC949-3E30-4537-BD3A-FACF37A0C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150" y="3642400"/>
                <a:ext cx="96575" cy="43950"/>
              </a:xfrm>
              <a:custGeom>
                <a:avLst/>
                <a:gdLst>
                  <a:gd name="T0" fmla="*/ 92325 w 3863"/>
                  <a:gd name="T1" fmla="*/ 25 h 1758"/>
                  <a:gd name="T2" fmla="*/ 90875 w 3863"/>
                  <a:gd name="T3" fmla="*/ 325 h 1758"/>
                  <a:gd name="T4" fmla="*/ 2800 w 3863"/>
                  <a:gd name="T5" fmla="*/ 36700 h 1758"/>
                  <a:gd name="T6" fmla="*/ 850 w 3863"/>
                  <a:gd name="T7" fmla="*/ 41650 h 1758"/>
                  <a:gd name="T8" fmla="*/ 4275 w 3863"/>
                  <a:gd name="T9" fmla="*/ 43925 h 1758"/>
                  <a:gd name="T10" fmla="*/ 5700 w 3863"/>
                  <a:gd name="T11" fmla="*/ 43650 h 1758"/>
                  <a:gd name="T12" fmla="*/ 93775 w 3863"/>
                  <a:gd name="T13" fmla="*/ 7250 h 1758"/>
                  <a:gd name="T14" fmla="*/ 95825 w 3863"/>
                  <a:gd name="T15" fmla="*/ 2275 h 1758"/>
                  <a:gd name="T16" fmla="*/ 92325 w 3863"/>
                  <a:gd name="T17" fmla="*/ 25 h 17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63" h="1758" extrusionOk="0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0" name="Google Shape;1401;p44">
                <a:extLst>
                  <a:ext uri="{FF2B5EF4-FFF2-40B4-BE49-F238E27FC236}">
                    <a16:creationId xmlns:a16="http://schemas.microsoft.com/office/drawing/2014/main" id="{27E0E580-ABCC-47E6-AD72-8428922C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075" y="3609000"/>
                <a:ext cx="80650" cy="13575"/>
              </a:xfrm>
              <a:custGeom>
                <a:avLst/>
                <a:gdLst>
                  <a:gd name="T0" fmla="*/ 76725 w 3226"/>
                  <a:gd name="T1" fmla="*/ 0 h 543"/>
                  <a:gd name="T2" fmla="*/ 76525 w 3226"/>
                  <a:gd name="T3" fmla="*/ 0 h 543"/>
                  <a:gd name="T4" fmla="*/ 3650 w 3226"/>
                  <a:gd name="T5" fmla="*/ 6125 h 543"/>
                  <a:gd name="T6" fmla="*/ 250 w 3226"/>
                  <a:gd name="T7" fmla="*/ 10150 h 543"/>
                  <a:gd name="T8" fmla="*/ 3950 w 3226"/>
                  <a:gd name="T9" fmla="*/ 13550 h 543"/>
                  <a:gd name="T10" fmla="*/ 4250 w 3226"/>
                  <a:gd name="T11" fmla="*/ 13550 h 543"/>
                  <a:gd name="T12" fmla="*/ 77150 w 3226"/>
                  <a:gd name="T13" fmla="*/ 7450 h 543"/>
                  <a:gd name="T14" fmla="*/ 80550 w 3226"/>
                  <a:gd name="T15" fmla="*/ 3425 h 543"/>
                  <a:gd name="T16" fmla="*/ 76725 w 3226"/>
                  <a:gd name="T17" fmla="*/ 0 h 5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26" h="543" extrusionOk="0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1" name="Google Shape;1402;p44">
                <a:extLst>
                  <a:ext uri="{FF2B5EF4-FFF2-40B4-BE49-F238E27FC236}">
                    <a16:creationId xmlns:a16="http://schemas.microsoft.com/office/drawing/2014/main" id="{860C3461-4CA1-45E6-ABAB-B937FD244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825" y="3205050"/>
                <a:ext cx="1253275" cy="1253325"/>
              </a:xfrm>
              <a:custGeom>
                <a:avLst/>
                <a:gdLst>
                  <a:gd name="T0" fmla="*/ 626700 w 50131"/>
                  <a:gd name="T1" fmla="*/ 25 h 50133"/>
                  <a:gd name="T2" fmla="*/ 25 w 50131"/>
                  <a:gd name="T3" fmla="*/ 626600 h 50133"/>
                  <a:gd name="T4" fmla="*/ 626700 w 50131"/>
                  <a:gd name="T5" fmla="*/ 1253325 h 50133"/>
                  <a:gd name="T6" fmla="*/ 1253275 w 50131"/>
                  <a:gd name="T7" fmla="*/ 626600 h 50133"/>
                  <a:gd name="T8" fmla="*/ 626700 w 50131"/>
                  <a:gd name="T9" fmla="*/ 25 h 50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31" h="50133" extrusionOk="0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2" name="Google Shape;1403;p44">
                <a:extLst>
                  <a:ext uri="{FF2B5EF4-FFF2-40B4-BE49-F238E27FC236}">
                    <a16:creationId xmlns:a16="http://schemas.microsoft.com/office/drawing/2014/main" id="{F08D2CCE-C975-4D05-88B3-B4E5278A4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75" y="3197625"/>
                <a:ext cx="1268175" cy="1268200"/>
              </a:xfrm>
              <a:custGeom>
                <a:avLst/>
                <a:gdLst>
                  <a:gd name="T0" fmla="*/ 634150 w 50727"/>
                  <a:gd name="T1" fmla="*/ 14900 h 50728"/>
                  <a:gd name="T2" fmla="*/ 1253275 w 50727"/>
                  <a:gd name="T3" fmla="*/ 634025 h 50728"/>
                  <a:gd name="T4" fmla="*/ 634150 w 50727"/>
                  <a:gd name="T5" fmla="*/ 1253200 h 50728"/>
                  <a:gd name="T6" fmla="*/ 15000 w 50727"/>
                  <a:gd name="T7" fmla="*/ 634025 h 50728"/>
                  <a:gd name="T8" fmla="*/ 634150 w 50727"/>
                  <a:gd name="T9" fmla="*/ 14900 h 50728"/>
                  <a:gd name="T10" fmla="*/ 634150 w 50727"/>
                  <a:gd name="T11" fmla="*/ 0 h 50728"/>
                  <a:gd name="T12" fmla="*/ 25 w 50727"/>
                  <a:gd name="T13" fmla="*/ 634025 h 50728"/>
                  <a:gd name="T14" fmla="*/ 634150 w 50727"/>
                  <a:gd name="T15" fmla="*/ 1268175 h 50728"/>
                  <a:gd name="T16" fmla="*/ 1268175 w 50727"/>
                  <a:gd name="T17" fmla="*/ 634025 h 50728"/>
                  <a:gd name="T18" fmla="*/ 634150 w 50727"/>
                  <a:gd name="T19" fmla="*/ 0 h 50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727" h="50728" extrusionOk="0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3" name="Google Shape;1404;p44">
                <a:extLst>
                  <a:ext uri="{FF2B5EF4-FFF2-40B4-BE49-F238E27FC236}">
                    <a16:creationId xmlns:a16="http://schemas.microsoft.com/office/drawing/2014/main" id="{3619B932-6078-4DD9-8541-6FF736F22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950" y="3201875"/>
                <a:ext cx="943575" cy="1085050"/>
              </a:xfrm>
              <a:custGeom>
                <a:avLst/>
                <a:gdLst>
                  <a:gd name="T0" fmla="*/ 370700 w 37743"/>
                  <a:gd name="T1" fmla="*/ 0 h 43402"/>
                  <a:gd name="T2" fmla="*/ 75125 w 37743"/>
                  <a:gd name="T3" fmla="*/ 125700 h 43402"/>
                  <a:gd name="T4" fmla="*/ 204000 w 37743"/>
                  <a:gd name="T5" fmla="*/ 327350 h 43402"/>
                  <a:gd name="T6" fmla="*/ 86275 w 37743"/>
                  <a:gd name="T7" fmla="*/ 601875 h 43402"/>
                  <a:gd name="T8" fmla="*/ 165450 w 37743"/>
                  <a:gd name="T9" fmla="*/ 794525 h 43402"/>
                  <a:gd name="T10" fmla="*/ 131150 w 37743"/>
                  <a:gd name="T11" fmla="*/ 786800 h 43402"/>
                  <a:gd name="T12" fmla="*/ 35100 w 37743"/>
                  <a:gd name="T13" fmla="*/ 759950 h 43402"/>
                  <a:gd name="T14" fmla="*/ 13500 w 37743"/>
                  <a:gd name="T15" fmla="*/ 859575 h 43402"/>
                  <a:gd name="T16" fmla="*/ 259950 w 37743"/>
                  <a:gd name="T17" fmla="*/ 1003750 h 43402"/>
                  <a:gd name="T18" fmla="*/ 344050 w 37743"/>
                  <a:gd name="T19" fmla="*/ 999725 h 43402"/>
                  <a:gd name="T20" fmla="*/ 388550 w 37743"/>
                  <a:gd name="T21" fmla="*/ 997625 h 43402"/>
                  <a:gd name="T22" fmla="*/ 624175 w 37743"/>
                  <a:gd name="T23" fmla="*/ 1083750 h 43402"/>
                  <a:gd name="T24" fmla="*/ 648350 w 37743"/>
                  <a:gd name="T25" fmla="*/ 1085025 h 43402"/>
                  <a:gd name="T26" fmla="*/ 837100 w 37743"/>
                  <a:gd name="T27" fmla="*/ 876425 h 43402"/>
                  <a:gd name="T28" fmla="*/ 825850 w 37743"/>
                  <a:gd name="T29" fmla="*/ 674750 h 43402"/>
                  <a:gd name="T30" fmla="*/ 887550 w 37743"/>
                  <a:gd name="T31" fmla="*/ 332950 h 43402"/>
                  <a:gd name="T32" fmla="*/ 786675 w 37743"/>
                  <a:gd name="T33" fmla="*/ 220875 h 43402"/>
                  <a:gd name="T34" fmla="*/ 460650 w 37743"/>
                  <a:gd name="T35" fmla="*/ 2700 h 43402"/>
                  <a:gd name="T36" fmla="*/ 442575 w 37743"/>
                  <a:gd name="T37" fmla="*/ 3200 h 43402"/>
                  <a:gd name="T38" fmla="*/ 370700 w 37743"/>
                  <a:gd name="T39" fmla="*/ 0 h 43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7743" h="43402" extrusionOk="0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4" name="Google Shape;1405;p44">
                <a:extLst>
                  <a:ext uri="{FF2B5EF4-FFF2-40B4-BE49-F238E27FC236}">
                    <a16:creationId xmlns:a16="http://schemas.microsoft.com/office/drawing/2014/main" id="{A97EE89D-595C-486D-B695-F89017CC2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050" y="3194200"/>
                <a:ext cx="956750" cy="1100250"/>
              </a:xfrm>
              <a:custGeom>
                <a:avLst/>
                <a:gdLst>
                  <a:gd name="T0" fmla="*/ 446650 w 38270"/>
                  <a:gd name="T1" fmla="*/ 18325 h 44010"/>
                  <a:gd name="T2" fmla="*/ 447900 w 38270"/>
                  <a:gd name="T3" fmla="*/ 18325 h 44010"/>
                  <a:gd name="T4" fmla="*/ 721075 w 38270"/>
                  <a:gd name="T5" fmla="*/ 123550 h 44010"/>
                  <a:gd name="T6" fmla="*/ 834875 w 38270"/>
                  <a:gd name="T7" fmla="*/ 301850 h 44010"/>
                  <a:gd name="T8" fmla="*/ 826600 w 38270"/>
                  <a:gd name="T9" fmla="*/ 676225 h 44010"/>
                  <a:gd name="T10" fmla="*/ 791050 w 38270"/>
                  <a:gd name="T11" fmla="*/ 763875 h 44010"/>
                  <a:gd name="T12" fmla="*/ 774625 w 38270"/>
                  <a:gd name="T13" fmla="*/ 1041625 h 44010"/>
                  <a:gd name="T14" fmla="*/ 629900 w 38270"/>
                  <a:gd name="T15" fmla="*/ 1084000 h 44010"/>
                  <a:gd name="T16" fmla="*/ 393000 w 38270"/>
                  <a:gd name="T17" fmla="*/ 997775 h 44010"/>
                  <a:gd name="T18" fmla="*/ 264300 w 38270"/>
                  <a:gd name="T19" fmla="*/ 1003975 h 44010"/>
                  <a:gd name="T20" fmla="*/ 26175 w 38270"/>
                  <a:gd name="T21" fmla="*/ 778975 h 44010"/>
                  <a:gd name="T22" fmla="*/ 129650 w 38270"/>
                  <a:gd name="T23" fmla="*/ 800175 h 44010"/>
                  <a:gd name="T24" fmla="*/ 170500 w 38270"/>
                  <a:gd name="T25" fmla="*/ 809625 h 44010"/>
                  <a:gd name="T26" fmla="*/ 143150 w 38270"/>
                  <a:gd name="T27" fmla="*/ 683575 h 44010"/>
                  <a:gd name="T28" fmla="*/ 163850 w 38270"/>
                  <a:gd name="T29" fmla="*/ 411100 h 44010"/>
                  <a:gd name="T30" fmla="*/ 207875 w 38270"/>
                  <a:gd name="T31" fmla="*/ 294925 h 44010"/>
                  <a:gd name="T32" fmla="*/ 87150 w 38270"/>
                  <a:gd name="T33" fmla="*/ 135625 h 44010"/>
                  <a:gd name="T34" fmla="*/ 373550 w 38270"/>
                  <a:gd name="T35" fmla="*/ 0 h 44010"/>
                  <a:gd name="T36" fmla="*/ 157425 w 38270"/>
                  <a:gd name="T37" fmla="*/ 283125 h 44010"/>
                  <a:gd name="T38" fmla="*/ 202075 w 38270"/>
                  <a:gd name="T39" fmla="*/ 331925 h 44010"/>
                  <a:gd name="T40" fmla="*/ 84675 w 38270"/>
                  <a:gd name="T41" fmla="*/ 613075 h 44010"/>
                  <a:gd name="T42" fmla="*/ 178200 w 38270"/>
                  <a:gd name="T43" fmla="*/ 792625 h 44010"/>
                  <a:gd name="T44" fmla="*/ 138525 w 38270"/>
                  <a:gd name="T45" fmla="*/ 787450 h 44010"/>
                  <a:gd name="T46" fmla="*/ 39825 w 38270"/>
                  <a:gd name="T47" fmla="*/ 760175 h 44010"/>
                  <a:gd name="T48" fmla="*/ 11050 w 38270"/>
                  <a:gd name="T49" fmla="*/ 868575 h 44010"/>
                  <a:gd name="T50" fmla="*/ 349575 w 38270"/>
                  <a:gd name="T51" fmla="*/ 1014850 h 44010"/>
                  <a:gd name="T52" fmla="*/ 535850 w 38270"/>
                  <a:gd name="T53" fmla="*/ 1058775 h 44010"/>
                  <a:gd name="T54" fmla="*/ 653700 w 38270"/>
                  <a:gd name="T55" fmla="*/ 1100225 h 44010"/>
                  <a:gd name="T56" fmla="*/ 849450 w 38270"/>
                  <a:gd name="T57" fmla="*/ 884100 h 44010"/>
                  <a:gd name="T58" fmla="*/ 788775 w 38270"/>
                  <a:gd name="T59" fmla="*/ 731100 h 44010"/>
                  <a:gd name="T60" fmla="*/ 898950 w 38270"/>
                  <a:gd name="T61" fmla="*/ 337100 h 44010"/>
                  <a:gd name="T62" fmla="*/ 799000 w 38270"/>
                  <a:gd name="T63" fmla="*/ 228550 h 44010"/>
                  <a:gd name="T64" fmla="*/ 465375 w 38270"/>
                  <a:gd name="T65" fmla="*/ 2950 h 44010"/>
                  <a:gd name="T66" fmla="*/ 373550 w 38270"/>
                  <a:gd name="T67" fmla="*/ 0 h 440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70" h="44010" extrusionOk="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5" name="Google Shape;1406;p44">
                <a:extLst>
                  <a:ext uri="{FF2B5EF4-FFF2-40B4-BE49-F238E27FC236}">
                    <a16:creationId xmlns:a16="http://schemas.microsoft.com/office/drawing/2014/main" id="{44480BC4-1DF9-469C-8174-421712BB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125" y="3270775"/>
                <a:ext cx="608225" cy="294450"/>
              </a:xfrm>
              <a:custGeom>
                <a:avLst/>
                <a:gdLst>
                  <a:gd name="T0" fmla="*/ 95250 w 24329"/>
                  <a:gd name="T1" fmla="*/ 0 h 11778"/>
                  <a:gd name="T2" fmla="*/ 17600 w 24329"/>
                  <a:gd name="T3" fmla="*/ 22275 h 11778"/>
                  <a:gd name="T4" fmla="*/ 1050 w 24329"/>
                  <a:gd name="T5" fmla="*/ 65975 h 11778"/>
                  <a:gd name="T6" fmla="*/ 405500 w 24329"/>
                  <a:gd name="T7" fmla="*/ 294325 h 11778"/>
                  <a:gd name="T8" fmla="*/ 417000 w 24329"/>
                  <a:gd name="T9" fmla="*/ 294425 h 11778"/>
                  <a:gd name="T10" fmla="*/ 602100 w 24329"/>
                  <a:gd name="T11" fmla="*/ 215350 h 11778"/>
                  <a:gd name="T12" fmla="*/ 592800 w 24329"/>
                  <a:gd name="T13" fmla="*/ 170700 h 11778"/>
                  <a:gd name="T14" fmla="*/ 589550 w 24329"/>
                  <a:gd name="T15" fmla="*/ 169650 h 11778"/>
                  <a:gd name="T16" fmla="*/ 584950 w 24329"/>
                  <a:gd name="T17" fmla="*/ 172025 h 11778"/>
                  <a:gd name="T18" fmla="*/ 586300 w 24329"/>
                  <a:gd name="T19" fmla="*/ 179800 h 11778"/>
                  <a:gd name="T20" fmla="*/ 591450 w 24329"/>
                  <a:gd name="T21" fmla="*/ 211850 h 11778"/>
                  <a:gd name="T22" fmla="*/ 416200 w 24329"/>
                  <a:gd name="T23" fmla="*/ 283275 h 11778"/>
                  <a:gd name="T24" fmla="*/ 405725 w 24329"/>
                  <a:gd name="T25" fmla="*/ 283175 h 11778"/>
                  <a:gd name="T26" fmla="*/ 12200 w 24329"/>
                  <a:gd name="T27" fmla="*/ 65475 h 11778"/>
                  <a:gd name="T28" fmla="*/ 25125 w 24329"/>
                  <a:gd name="T29" fmla="*/ 30525 h 11778"/>
                  <a:gd name="T30" fmla="*/ 95550 w 24329"/>
                  <a:gd name="T31" fmla="*/ 11300 h 11778"/>
                  <a:gd name="T32" fmla="*/ 119300 w 24329"/>
                  <a:gd name="T33" fmla="*/ 12550 h 11778"/>
                  <a:gd name="T34" fmla="*/ 120225 w 24329"/>
                  <a:gd name="T35" fmla="*/ 12625 h 11778"/>
                  <a:gd name="T36" fmla="*/ 125600 w 24329"/>
                  <a:gd name="T37" fmla="*/ 7800 h 11778"/>
                  <a:gd name="T38" fmla="*/ 120750 w 24329"/>
                  <a:gd name="T39" fmla="*/ 1475 h 11778"/>
                  <a:gd name="T40" fmla="*/ 95250 w 24329"/>
                  <a:gd name="T41" fmla="*/ 0 h 117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329" h="11778" extrusionOk="0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6" name="Google Shape;1407;p44">
                <a:extLst>
                  <a:ext uri="{FF2B5EF4-FFF2-40B4-BE49-F238E27FC236}">
                    <a16:creationId xmlns:a16="http://schemas.microsoft.com/office/drawing/2014/main" id="{96003C79-493E-40BD-9BFB-4661BDAA7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825" y="3334825"/>
                <a:ext cx="175225" cy="214650"/>
              </a:xfrm>
              <a:custGeom>
                <a:avLst/>
                <a:gdLst>
                  <a:gd name="T0" fmla="*/ 90725 w 7009"/>
                  <a:gd name="T1" fmla="*/ 25 h 8586"/>
                  <a:gd name="T2" fmla="*/ 89925 w 7009"/>
                  <a:gd name="T3" fmla="*/ 75 h 8586"/>
                  <a:gd name="T4" fmla="*/ 12025 w 7009"/>
                  <a:gd name="T5" fmla="*/ 38425 h 8586"/>
                  <a:gd name="T6" fmla="*/ 3000 w 7009"/>
                  <a:gd name="T7" fmla="*/ 80925 h 8586"/>
                  <a:gd name="T8" fmla="*/ 166850 w 7009"/>
                  <a:gd name="T9" fmla="*/ 214250 h 8586"/>
                  <a:gd name="T10" fmla="*/ 168925 w 7009"/>
                  <a:gd name="T11" fmla="*/ 214650 h 8586"/>
                  <a:gd name="T12" fmla="*/ 174075 w 7009"/>
                  <a:gd name="T13" fmla="*/ 211050 h 8586"/>
                  <a:gd name="T14" fmla="*/ 170875 w 7009"/>
                  <a:gd name="T15" fmla="*/ 203800 h 8586"/>
                  <a:gd name="T16" fmla="*/ 13975 w 7009"/>
                  <a:gd name="T17" fmla="*/ 78825 h 8586"/>
                  <a:gd name="T18" fmla="*/ 21000 w 7009"/>
                  <a:gd name="T19" fmla="*/ 45050 h 8586"/>
                  <a:gd name="T20" fmla="*/ 91300 w 7009"/>
                  <a:gd name="T21" fmla="*/ 11125 h 8586"/>
                  <a:gd name="T22" fmla="*/ 96150 w 7009"/>
                  <a:gd name="T23" fmla="*/ 4925 h 8586"/>
                  <a:gd name="T24" fmla="*/ 90725 w 7009"/>
                  <a:gd name="T25" fmla="*/ 25 h 85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009" h="8586" extrusionOk="0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7" name="Google Shape;1408;p44">
                <a:extLst>
                  <a:ext uri="{FF2B5EF4-FFF2-40B4-BE49-F238E27FC236}">
                    <a16:creationId xmlns:a16="http://schemas.microsoft.com/office/drawing/2014/main" id="{DB9011D1-FF0A-4C43-88D2-AF32125E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550" y="3718150"/>
                <a:ext cx="310225" cy="488525"/>
              </a:xfrm>
              <a:custGeom>
                <a:avLst/>
                <a:gdLst>
                  <a:gd name="T0" fmla="*/ 304625 w 12409"/>
                  <a:gd name="T1" fmla="*/ 0 h 19541"/>
                  <a:gd name="T2" fmla="*/ 298725 w 12409"/>
                  <a:gd name="T3" fmla="*/ 5200 h 19541"/>
                  <a:gd name="T4" fmla="*/ 172625 w 12409"/>
                  <a:gd name="T5" fmla="*/ 161050 h 19541"/>
                  <a:gd name="T6" fmla="*/ 1875 w 12409"/>
                  <a:gd name="T7" fmla="*/ 321400 h 19541"/>
                  <a:gd name="T8" fmla="*/ 47775 w 12409"/>
                  <a:gd name="T9" fmla="*/ 374600 h 19541"/>
                  <a:gd name="T10" fmla="*/ 181825 w 12409"/>
                  <a:gd name="T11" fmla="*/ 470625 h 19541"/>
                  <a:gd name="T12" fmla="*/ 173675 w 12409"/>
                  <a:gd name="T13" fmla="*/ 477550 h 19541"/>
                  <a:gd name="T14" fmla="*/ 169850 w 12409"/>
                  <a:gd name="T15" fmla="*/ 484500 h 19541"/>
                  <a:gd name="T16" fmla="*/ 175200 w 12409"/>
                  <a:gd name="T17" fmla="*/ 488525 h 19541"/>
                  <a:gd name="T18" fmla="*/ 176875 w 12409"/>
                  <a:gd name="T19" fmla="*/ 488325 h 19541"/>
                  <a:gd name="T20" fmla="*/ 193000 w 12409"/>
                  <a:gd name="T21" fmla="*/ 471350 h 19541"/>
                  <a:gd name="T22" fmla="*/ 52325 w 12409"/>
                  <a:gd name="T23" fmla="*/ 364375 h 19541"/>
                  <a:gd name="T24" fmla="*/ 13150 w 12409"/>
                  <a:gd name="T25" fmla="*/ 321075 h 19541"/>
                  <a:gd name="T26" fmla="*/ 177800 w 12409"/>
                  <a:gd name="T27" fmla="*/ 170975 h 19541"/>
                  <a:gd name="T28" fmla="*/ 309900 w 12409"/>
                  <a:gd name="T29" fmla="*/ 6125 h 19541"/>
                  <a:gd name="T30" fmla="*/ 304825 w 12409"/>
                  <a:gd name="T31" fmla="*/ 25 h 19541"/>
                  <a:gd name="T32" fmla="*/ 304625 w 12409"/>
                  <a:gd name="T33" fmla="*/ 0 h 195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09" h="19541" extrusionOk="0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8" name="Google Shape;1409;p44">
                <a:extLst>
                  <a:ext uri="{FF2B5EF4-FFF2-40B4-BE49-F238E27FC236}">
                    <a16:creationId xmlns:a16="http://schemas.microsoft.com/office/drawing/2014/main" id="{0F90A50F-46BA-4674-A0AE-19C7E9F5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375" y="4007675"/>
                <a:ext cx="203350" cy="103600"/>
              </a:xfrm>
              <a:custGeom>
                <a:avLst/>
                <a:gdLst>
                  <a:gd name="T0" fmla="*/ 197000 w 8134"/>
                  <a:gd name="T1" fmla="*/ 25 h 4144"/>
                  <a:gd name="T2" fmla="*/ 191850 w 8134"/>
                  <a:gd name="T3" fmla="*/ 3450 h 4144"/>
                  <a:gd name="T4" fmla="*/ 96375 w 8134"/>
                  <a:gd name="T5" fmla="*/ 92275 h 4144"/>
                  <a:gd name="T6" fmla="*/ 81150 w 8134"/>
                  <a:gd name="T7" fmla="*/ 90175 h 4144"/>
                  <a:gd name="T8" fmla="*/ 13950 w 8134"/>
                  <a:gd name="T9" fmla="*/ 36300 h 4144"/>
                  <a:gd name="T10" fmla="*/ 32650 w 8134"/>
                  <a:gd name="T11" fmla="*/ 26900 h 4144"/>
                  <a:gd name="T12" fmla="*/ 77925 w 8134"/>
                  <a:gd name="T13" fmla="*/ 45600 h 4144"/>
                  <a:gd name="T14" fmla="*/ 83550 w 8134"/>
                  <a:gd name="T15" fmla="*/ 50325 h 4144"/>
                  <a:gd name="T16" fmla="*/ 84450 w 8134"/>
                  <a:gd name="T17" fmla="*/ 50250 h 4144"/>
                  <a:gd name="T18" fmla="*/ 89000 w 8134"/>
                  <a:gd name="T19" fmla="*/ 43850 h 4144"/>
                  <a:gd name="T20" fmla="*/ 32650 w 8134"/>
                  <a:gd name="T21" fmla="*/ 15625 h 4144"/>
                  <a:gd name="T22" fmla="*/ 2900 w 8134"/>
                  <a:gd name="T23" fmla="*/ 34850 h 4144"/>
                  <a:gd name="T24" fmla="*/ 78150 w 8134"/>
                  <a:gd name="T25" fmla="*/ 101000 h 4144"/>
                  <a:gd name="T26" fmla="*/ 96775 w 8134"/>
                  <a:gd name="T27" fmla="*/ 103575 h 4144"/>
                  <a:gd name="T28" fmla="*/ 202100 w 8134"/>
                  <a:gd name="T29" fmla="*/ 7775 h 4144"/>
                  <a:gd name="T30" fmla="*/ 199200 w 8134"/>
                  <a:gd name="T31" fmla="*/ 425 h 4144"/>
                  <a:gd name="T32" fmla="*/ 197000 w 8134"/>
                  <a:gd name="T33" fmla="*/ 25 h 4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34" h="4144" extrusionOk="0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89" name="Google Shape;1410;p44">
                <a:extLst>
                  <a:ext uri="{FF2B5EF4-FFF2-40B4-BE49-F238E27FC236}">
                    <a16:creationId xmlns:a16="http://schemas.microsoft.com/office/drawing/2014/main" id="{B87C3592-C3BC-4F2F-A5AE-1163506B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750" y="3559275"/>
                <a:ext cx="145875" cy="275725"/>
              </a:xfrm>
              <a:custGeom>
                <a:avLst/>
                <a:gdLst>
                  <a:gd name="T0" fmla="*/ 55225 w 5835"/>
                  <a:gd name="T1" fmla="*/ 25 h 11029"/>
                  <a:gd name="T2" fmla="*/ 54975 w 5835"/>
                  <a:gd name="T3" fmla="*/ 25 h 11029"/>
                  <a:gd name="T4" fmla="*/ 49400 w 5835"/>
                  <a:gd name="T5" fmla="*/ 5700 h 11029"/>
                  <a:gd name="T6" fmla="*/ 54700 w 5835"/>
                  <a:gd name="T7" fmla="*/ 11300 h 11029"/>
                  <a:gd name="T8" fmla="*/ 55100 w 5835"/>
                  <a:gd name="T9" fmla="*/ 11275 h 11029"/>
                  <a:gd name="T10" fmla="*/ 117525 w 5835"/>
                  <a:gd name="T11" fmla="*/ 36325 h 11029"/>
                  <a:gd name="T12" fmla="*/ 129825 w 5835"/>
                  <a:gd name="T13" fmla="*/ 97100 h 11029"/>
                  <a:gd name="T14" fmla="*/ 60875 w 5835"/>
                  <a:gd name="T15" fmla="*/ 196100 h 11029"/>
                  <a:gd name="T16" fmla="*/ 1025 w 5835"/>
                  <a:gd name="T17" fmla="*/ 268375 h 11029"/>
                  <a:gd name="T18" fmla="*/ 4550 w 5835"/>
                  <a:gd name="T19" fmla="*/ 275475 h 11029"/>
                  <a:gd name="T20" fmla="*/ 6300 w 5835"/>
                  <a:gd name="T21" fmla="*/ 275700 h 11029"/>
                  <a:gd name="T22" fmla="*/ 11575 w 5835"/>
                  <a:gd name="T23" fmla="*/ 271875 h 11029"/>
                  <a:gd name="T24" fmla="*/ 67900 w 5835"/>
                  <a:gd name="T25" fmla="*/ 204775 h 11029"/>
                  <a:gd name="T26" fmla="*/ 140900 w 5835"/>
                  <a:gd name="T27" fmla="*/ 98950 h 11029"/>
                  <a:gd name="T28" fmla="*/ 126000 w 5835"/>
                  <a:gd name="T29" fmla="*/ 28975 h 11029"/>
                  <a:gd name="T30" fmla="*/ 55225 w 5835"/>
                  <a:gd name="T31" fmla="*/ 25 h 110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35" h="11029" extrusionOk="0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0" name="Google Shape;1411;p44">
                <a:extLst>
                  <a:ext uri="{FF2B5EF4-FFF2-40B4-BE49-F238E27FC236}">
                    <a16:creationId xmlns:a16="http://schemas.microsoft.com/office/drawing/2014/main" id="{C7AB00FE-C579-4290-AD1A-42FD79432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050" y="4044575"/>
                <a:ext cx="881000" cy="413800"/>
              </a:xfrm>
              <a:custGeom>
                <a:avLst/>
                <a:gdLst>
                  <a:gd name="T0" fmla="*/ 469925 w 35240"/>
                  <a:gd name="T1" fmla="*/ 25 h 16552"/>
                  <a:gd name="T2" fmla="*/ 442100 w 35240"/>
                  <a:gd name="T3" fmla="*/ 2900 h 16552"/>
                  <a:gd name="T4" fmla="*/ 0 w 35240"/>
                  <a:gd name="T5" fmla="*/ 173150 h 16552"/>
                  <a:gd name="T6" fmla="*/ 493475 w 35240"/>
                  <a:gd name="T7" fmla="*/ 413800 h 16552"/>
                  <a:gd name="T8" fmla="*/ 880975 w 35240"/>
                  <a:gd name="T9" fmla="*/ 279300 h 16552"/>
                  <a:gd name="T10" fmla="*/ 713100 w 35240"/>
                  <a:gd name="T11" fmla="*/ 159200 h 16552"/>
                  <a:gd name="T12" fmla="*/ 469925 w 35240"/>
                  <a:gd name="T13" fmla="*/ 25 h 16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40" h="16552" extrusionOk="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1" name="Google Shape;1412;p44">
                <a:extLst>
                  <a:ext uri="{FF2B5EF4-FFF2-40B4-BE49-F238E27FC236}">
                    <a16:creationId xmlns:a16="http://schemas.microsoft.com/office/drawing/2014/main" id="{59DFD755-4DD6-442C-A469-2DEAEBB7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250" y="4037075"/>
                <a:ext cx="905100" cy="428750"/>
              </a:xfrm>
              <a:custGeom>
                <a:avLst/>
                <a:gdLst>
                  <a:gd name="T0" fmla="*/ 481300 w 36204"/>
                  <a:gd name="T1" fmla="*/ 15075 h 17150"/>
                  <a:gd name="T2" fmla="*/ 660400 w 36204"/>
                  <a:gd name="T3" fmla="*/ 120175 h 17150"/>
                  <a:gd name="T4" fmla="*/ 720800 w 36204"/>
                  <a:gd name="T5" fmla="*/ 172900 h 17150"/>
                  <a:gd name="T6" fmla="*/ 880375 w 36204"/>
                  <a:gd name="T7" fmla="*/ 287000 h 17150"/>
                  <a:gd name="T8" fmla="*/ 505275 w 36204"/>
                  <a:gd name="T9" fmla="*/ 413750 h 17150"/>
                  <a:gd name="T10" fmla="*/ 23800 w 36204"/>
                  <a:gd name="T11" fmla="*/ 183650 h 17150"/>
                  <a:gd name="T12" fmla="*/ 455350 w 36204"/>
                  <a:gd name="T13" fmla="*/ 17750 h 17150"/>
                  <a:gd name="T14" fmla="*/ 481300 w 36204"/>
                  <a:gd name="T15" fmla="*/ 15075 h 17150"/>
                  <a:gd name="T16" fmla="*/ 481875 w 36204"/>
                  <a:gd name="T17" fmla="*/ 0 h 17150"/>
                  <a:gd name="T18" fmla="*/ 452350 w 36204"/>
                  <a:gd name="T19" fmla="*/ 3075 h 17150"/>
                  <a:gd name="T20" fmla="*/ 8825 w 36204"/>
                  <a:gd name="T21" fmla="*/ 173825 h 17150"/>
                  <a:gd name="T22" fmla="*/ 25 w 36204"/>
                  <a:gd name="T23" fmla="*/ 177750 h 17150"/>
                  <a:gd name="T24" fmla="*/ 6025 w 36204"/>
                  <a:gd name="T25" fmla="*/ 185300 h 17150"/>
                  <a:gd name="T26" fmla="*/ 505275 w 36204"/>
                  <a:gd name="T27" fmla="*/ 428725 h 17150"/>
                  <a:gd name="T28" fmla="*/ 897425 w 36204"/>
                  <a:gd name="T29" fmla="*/ 292700 h 17150"/>
                  <a:gd name="T30" fmla="*/ 905075 w 36204"/>
                  <a:gd name="T31" fmla="*/ 286600 h 17150"/>
                  <a:gd name="T32" fmla="*/ 897225 w 36204"/>
                  <a:gd name="T33" fmla="*/ 280800 h 17150"/>
                  <a:gd name="T34" fmla="*/ 729050 w 36204"/>
                  <a:gd name="T35" fmla="*/ 160500 h 17150"/>
                  <a:gd name="T36" fmla="*/ 670750 w 36204"/>
                  <a:gd name="T37" fmla="*/ 109425 h 17150"/>
                  <a:gd name="T38" fmla="*/ 481875 w 36204"/>
                  <a:gd name="T39" fmla="*/ 0 h 17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204" h="17150" extrusionOk="0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2" name="Google Shape;1413;p44">
                <a:extLst>
                  <a:ext uri="{FF2B5EF4-FFF2-40B4-BE49-F238E27FC236}">
                    <a16:creationId xmlns:a16="http://schemas.microsoft.com/office/drawing/2014/main" id="{F891BD9C-E666-4EC3-A5D8-A8C87BF55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750" y="4023700"/>
                <a:ext cx="406950" cy="336650"/>
              </a:xfrm>
              <a:custGeom>
                <a:avLst/>
                <a:gdLst>
                  <a:gd name="T0" fmla="*/ 244800 w 16278"/>
                  <a:gd name="T1" fmla="*/ 25 h 13466"/>
                  <a:gd name="T2" fmla="*/ 205275 w 16278"/>
                  <a:gd name="T3" fmla="*/ 4150 h 13466"/>
                  <a:gd name="T4" fmla="*/ 9200 w 16278"/>
                  <a:gd name="T5" fmla="*/ 200225 h 13466"/>
                  <a:gd name="T6" fmla="*/ 51875 w 16278"/>
                  <a:gd name="T7" fmla="*/ 277575 h 13466"/>
                  <a:gd name="T8" fmla="*/ 152050 w 16278"/>
                  <a:gd name="T9" fmla="*/ 240975 h 13466"/>
                  <a:gd name="T10" fmla="*/ 285675 w 16278"/>
                  <a:gd name="T11" fmla="*/ 336650 h 13466"/>
                  <a:gd name="T12" fmla="*/ 317325 w 16278"/>
                  <a:gd name="T13" fmla="*/ 329125 h 13466"/>
                  <a:gd name="T14" fmla="*/ 362175 w 16278"/>
                  <a:gd name="T15" fmla="*/ 65750 h 13466"/>
                  <a:gd name="T16" fmla="*/ 244800 w 16278"/>
                  <a:gd name="T17" fmla="*/ 25 h 13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78" h="13466" extrusionOk="0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3" name="Google Shape;1414;p44">
                <a:extLst>
                  <a:ext uri="{FF2B5EF4-FFF2-40B4-BE49-F238E27FC236}">
                    <a16:creationId xmlns:a16="http://schemas.microsoft.com/office/drawing/2014/main" id="{69FA5FA3-B66A-4F1D-BC6D-845DD0BB3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500" y="4016450"/>
                <a:ext cx="419150" cy="351475"/>
              </a:xfrm>
              <a:custGeom>
                <a:avLst/>
                <a:gdLst>
                  <a:gd name="T0" fmla="*/ 249700 w 16766"/>
                  <a:gd name="T1" fmla="*/ 14525 h 14059"/>
                  <a:gd name="T2" fmla="*/ 359725 w 16766"/>
                  <a:gd name="T3" fmla="*/ 76425 h 14059"/>
                  <a:gd name="T4" fmla="*/ 318275 w 16766"/>
                  <a:gd name="T5" fmla="*/ 329650 h 14059"/>
                  <a:gd name="T6" fmla="*/ 289975 w 16766"/>
                  <a:gd name="T7" fmla="*/ 336375 h 14059"/>
                  <a:gd name="T8" fmla="*/ 162500 w 16766"/>
                  <a:gd name="T9" fmla="*/ 243975 h 14059"/>
                  <a:gd name="T10" fmla="*/ 158375 w 16766"/>
                  <a:gd name="T11" fmla="*/ 237975 h 14059"/>
                  <a:gd name="T12" fmla="*/ 152250 w 16766"/>
                  <a:gd name="T13" fmla="*/ 241900 h 14059"/>
                  <a:gd name="T14" fmla="*/ 56025 w 16766"/>
                  <a:gd name="T15" fmla="*/ 277325 h 14059"/>
                  <a:gd name="T16" fmla="*/ 34000 w 16766"/>
                  <a:gd name="T17" fmla="*/ 271775 h 14059"/>
                  <a:gd name="T18" fmla="*/ 20775 w 16766"/>
                  <a:gd name="T19" fmla="*/ 208625 h 14059"/>
                  <a:gd name="T20" fmla="*/ 211500 w 16766"/>
                  <a:gd name="T21" fmla="*/ 18625 h 14059"/>
                  <a:gd name="T22" fmla="*/ 249700 w 16766"/>
                  <a:gd name="T23" fmla="*/ 14525 h 14059"/>
                  <a:gd name="T24" fmla="*/ 248350 w 16766"/>
                  <a:gd name="T25" fmla="*/ 25 h 14059"/>
                  <a:gd name="T26" fmla="*/ 207650 w 16766"/>
                  <a:gd name="T27" fmla="*/ 4175 h 14059"/>
                  <a:gd name="T28" fmla="*/ 207450 w 16766"/>
                  <a:gd name="T29" fmla="*/ 4275 h 14059"/>
                  <a:gd name="T30" fmla="*/ 6000 w 16766"/>
                  <a:gd name="T31" fmla="*/ 206350 h 14059"/>
                  <a:gd name="T32" fmla="*/ 25850 w 16766"/>
                  <a:gd name="T33" fmla="*/ 284300 h 14059"/>
                  <a:gd name="T34" fmla="*/ 55950 w 16766"/>
                  <a:gd name="T35" fmla="*/ 292150 h 14059"/>
                  <a:gd name="T36" fmla="*/ 154225 w 16766"/>
                  <a:gd name="T37" fmla="*/ 258150 h 14059"/>
                  <a:gd name="T38" fmla="*/ 289750 w 16766"/>
                  <a:gd name="T39" fmla="*/ 351475 h 14059"/>
                  <a:gd name="T40" fmla="*/ 324875 w 16766"/>
                  <a:gd name="T41" fmla="*/ 343100 h 14059"/>
                  <a:gd name="T42" fmla="*/ 373050 w 16766"/>
                  <a:gd name="T43" fmla="*/ 69700 h 14059"/>
                  <a:gd name="T44" fmla="*/ 248350 w 16766"/>
                  <a:gd name="T45" fmla="*/ 25 h 140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66" h="14059" extrusionOk="0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4" name="Google Shape;1415;p44">
                <a:extLst>
                  <a:ext uri="{FF2B5EF4-FFF2-40B4-BE49-F238E27FC236}">
                    <a16:creationId xmlns:a16="http://schemas.microsoft.com/office/drawing/2014/main" id="{DF7415F4-6C00-42B3-92D5-AA50E443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500" y="3816550"/>
                <a:ext cx="266800" cy="456000"/>
              </a:xfrm>
              <a:custGeom>
                <a:avLst/>
                <a:gdLst>
                  <a:gd name="T0" fmla="*/ 266775 w 10672"/>
                  <a:gd name="T1" fmla="*/ 25 h 18240"/>
                  <a:gd name="T2" fmla="*/ 112775 w 10672"/>
                  <a:gd name="T3" fmla="*/ 104225 h 18240"/>
                  <a:gd name="T4" fmla="*/ 93650 w 10672"/>
                  <a:gd name="T5" fmla="*/ 245200 h 18240"/>
                  <a:gd name="T6" fmla="*/ 64300 w 10672"/>
                  <a:gd name="T7" fmla="*/ 448125 h 18240"/>
                  <a:gd name="T8" fmla="*/ 89800 w 10672"/>
                  <a:gd name="T9" fmla="*/ 456000 h 18240"/>
                  <a:gd name="T10" fmla="*/ 230700 w 10672"/>
                  <a:gd name="T11" fmla="*/ 245000 h 18240"/>
                  <a:gd name="T12" fmla="*/ 266775 w 10672"/>
                  <a:gd name="T13" fmla="*/ 25 h 18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72" h="18240" extrusionOk="0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5" name="Google Shape;1416;p44">
                <a:extLst>
                  <a:ext uri="{FF2B5EF4-FFF2-40B4-BE49-F238E27FC236}">
                    <a16:creationId xmlns:a16="http://schemas.microsoft.com/office/drawing/2014/main" id="{1E0C5FE6-9A7A-4C99-BC7F-4495C12D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225" y="3801250"/>
                <a:ext cx="269275" cy="478700"/>
              </a:xfrm>
              <a:custGeom>
                <a:avLst/>
                <a:gdLst>
                  <a:gd name="T0" fmla="*/ 250750 w 10771"/>
                  <a:gd name="T1" fmla="*/ 30625 h 19148"/>
                  <a:gd name="T2" fmla="*/ 216650 w 10771"/>
                  <a:gd name="T3" fmla="*/ 258950 h 19148"/>
                  <a:gd name="T4" fmla="*/ 101200 w 10771"/>
                  <a:gd name="T5" fmla="*/ 459800 h 19148"/>
                  <a:gd name="T6" fmla="*/ 83050 w 10771"/>
                  <a:gd name="T7" fmla="*/ 463800 h 19148"/>
                  <a:gd name="T8" fmla="*/ 61700 w 10771"/>
                  <a:gd name="T9" fmla="*/ 457100 h 19148"/>
                  <a:gd name="T10" fmla="*/ 70600 w 10771"/>
                  <a:gd name="T11" fmla="*/ 318400 h 19148"/>
                  <a:gd name="T12" fmla="*/ 94050 w 10771"/>
                  <a:gd name="T13" fmla="*/ 262775 h 19148"/>
                  <a:gd name="T14" fmla="*/ 113600 w 10771"/>
                  <a:gd name="T15" fmla="*/ 123425 h 19148"/>
                  <a:gd name="T16" fmla="*/ 250750 w 10771"/>
                  <a:gd name="T17" fmla="*/ 30625 h 19148"/>
                  <a:gd name="T18" fmla="*/ 269250 w 10771"/>
                  <a:gd name="T19" fmla="*/ 25 h 19148"/>
                  <a:gd name="T20" fmla="*/ 98375 w 10771"/>
                  <a:gd name="T21" fmla="*/ 115700 h 19148"/>
                  <a:gd name="T22" fmla="*/ 98600 w 10771"/>
                  <a:gd name="T23" fmla="*/ 119825 h 19148"/>
                  <a:gd name="T24" fmla="*/ 79775 w 10771"/>
                  <a:gd name="T25" fmla="*/ 258150 h 19148"/>
                  <a:gd name="T26" fmla="*/ 57050 w 10771"/>
                  <a:gd name="T27" fmla="*/ 312100 h 19148"/>
                  <a:gd name="T28" fmla="*/ 53525 w 10771"/>
                  <a:gd name="T29" fmla="*/ 469625 h 19148"/>
                  <a:gd name="T30" fmla="*/ 83100 w 10771"/>
                  <a:gd name="T31" fmla="*/ 478700 h 19148"/>
                  <a:gd name="T32" fmla="*/ 107075 w 10771"/>
                  <a:gd name="T33" fmla="*/ 473550 h 19148"/>
                  <a:gd name="T34" fmla="*/ 231325 w 10771"/>
                  <a:gd name="T35" fmla="*/ 261725 h 19148"/>
                  <a:gd name="T36" fmla="*/ 267500 w 10771"/>
                  <a:gd name="T37" fmla="*/ 16150 h 19148"/>
                  <a:gd name="T38" fmla="*/ 269250 w 10771"/>
                  <a:gd name="T39" fmla="*/ 25 h 19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71" h="19148" extrusionOk="0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6" name="Google Shape;1417;p44">
                <a:extLst>
                  <a:ext uri="{FF2B5EF4-FFF2-40B4-BE49-F238E27FC236}">
                    <a16:creationId xmlns:a16="http://schemas.microsoft.com/office/drawing/2014/main" id="{D9B2002C-DAA3-44AE-85F3-02C86BD82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475" y="3816550"/>
                <a:ext cx="168825" cy="443800"/>
              </a:xfrm>
              <a:custGeom>
                <a:avLst/>
                <a:gdLst>
                  <a:gd name="T0" fmla="*/ 168800 w 6753"/>
                  <a:gd name="T1" fmla="*/ 25 h 17752"/>
                  <a:gd name="T2" fmla="*/ 14800 w 6753"/>
                  <a:gd name="T3" fmla="*/ 104225 h 17752"/>
                  <a:gd name="T4" fmla="*/ 25 w 6753"/>
                  <a:gd name="T5" fmla="*/ 230425 h 17752"/>
                  <a:gd name="T6" fmla="*/ 63575 w 6753"/>
                  <a:gd name="T7" fmla="*/ 245425 h 17752"/>
                  <a:gd name="T8" fmla="*/ 73175 w 6753"/>
                  <a:gd name="T9" fmla="*/ 246000 h 17752"/>
                  <a:gd name="T10" fmla="*/ 93675 w 6753"/>
                  <a:gd name="T11" fmla="*/ 238600 h 17752"/>
                  <a:gd name="T12" fmla="*/ 93675 w 6753"/>
                  <a:gd name="T13" fmla="*/ 238600 h 17752"/>
                  <a:gd name="T14" fmla="*/ 50350 w 6753"/>
                  <a:gd name="T15" fmla="*/ 399750 h 17752"/>
                  <a:gd name="T16" fmla="*/ 26475 w 6753"/>
                  <a:gd name="T17" fmla="*/ 443775 h 17752"/>
                  <a:gd name="T18" fmla="*/ 132725 w 6753"/>
                  <a:gd name="T19" fmla="*/ 245000 h 17752"/>
                  <a:gd name="T20" fmla="*/ 168800 w 6753"/>
                  <a:gd name="T21" fmla="*/ 25 h 17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53" h="17752" extrusionOk="0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7" name="Google Shape;1418;p44">
                <a:extLst>
                  <a:ext uri="{FF2B5EF4-FFF2-40B4-BE49-F238E27FC236}">
                    <a16:creationId xmlns:a16="http://schemas.microsoft.com/office/drawing/2014/main" id="{60D23DA6-21DD-46F1-B29E-D331C107F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575" y="3487450"/>
                <a:ext cx="414175" cy="501875"/>
              </a:xfrm>
              <a:custGeom>
                <a:avLst/>
                <a:gdLst>
                  <a:gd name="T0" fmla="*/ 53725 w 16567"/>
                  <a:gd name="T1" fmla="*/ 0 h 20075"/>
                  <a:gd name="T2" fmla="*/ 0 w 16567"/>
                  <a:gd name="T3" fmla="*/ 307750 h 20075"/>
                  <a:gd name="T4" fmla="*/ 174150 w 16567"/>
                  <a:gd name="T5" fmla="*/ 501425 h 20075"/>
                  <a:gd name="T6" fmla="*/ 184725 w 16567"/>
                  <a:gd name="T7" fmla="*/ 501875 h 20075"/>
                  <a:gd name="T8" fmla="*/ 371175 w 16567"/>
                  <a:gd name="T9" fmla="*/ 249125 h 20075"/>
                  <a:gd name="T10" fmla="*/ 414150 w 16567"/>
                  <a:gd name="T11" fmla="*/ 77525 h 20075"/>
                  <a:gd name="T12" fmla="*/ 414150 w 16567"/>
                  <a:gd name="T13" fmla="*/ 77525 h 20075"/>
                  <a:gd name="T14" fmla="*/ 307225 w 16567"/>
                  <a:gd name="T15" fmla="*/ 97150 h 20075"/>
                  <a:gd name="T16" fmla="*/ 53725 w 16567"/>
                  <a:gd name="T17" fmla="*/ 0 h 200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567" h="20075" extrusionOk="0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8" name="Google Shape;1419;p44">
                <a:extLst>
                  <a:ext uri="{FF2B5EF4-FFF2-40B4-BE49-F238E27FC236}">
                    <a16:creationId xmlns:a16="http://schemas.microsoft.com/office/drawing/2014/main" id="{A89BE0EF-E879-4C3F-884D-5E857CCBA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125" y="3473700"/>
                <a:ext cx="431875" cy="523050"/>
              </a:xfrm>
              <a:custGeom>
                <a:avLst/>
                <a:gdLst>
                  <a:gd name="T0" fmla="*/ 65750 w 17275"/>
                  <a:gd name="T1" fmla="*/ 27000 h 20922"/>
                  <a:gd name="T2" fmla="*/ 315650 w 17275"/>
                  <a:gd name="T3" fmla="*/ 118175 h 20922"/>
                  <a:gd name="T4" fmla="*/ 411475 w 17275"/>
                  <a:gd name="T5" fmla="*/ 102875 h 20922"/>
                  <a:gd name="T6" fmla="*/ 411475 w 17275"/>
                  <a:gd name="T7" fmla="*/ 102875 h 20922"/>
                  <a:gd name="T8" fmla="*/ 371375 w 17275"/>
                  <a:gd name="T9" fmla="*/ 260800 h 20922"/>
                  <a:gd name="T10" fmla="*/ 370550 w 17275"/>
                  <a:gd name="T11" fmla="*/ 264000 h 20922"/>
                  <a:gd name="T12" fmla="*/ 192300 w 17275"/>
                  <a:gd name="T13" fmla="*/ 508150 h 20922"/>
                  <a:gd name="T14" fmla="*/ 182225 w 17275"/>
                  <a:gd name="T15" fmla="*/ 507750 h 20922"/>
                  <a:gd name="T16" fmla="*/ 14900 w 17275"/>
                  <a:gd name="T17" fmla="*/ 321500 h 20922"/>
                  <a:gd name="T18" fmla="*/ 65750 w 17275"/>
                  <a:gd name="T19" fmla="*/ 27000 h 20922"/>
                  <a:gd name="T20" fmla="*/ 56750 w 17275"/>
                  <a:gd name="T21" fmla="*/ 25 h 20922"/>
                  <a:gd name="T22" fmla="*/ 53850 w 17275"/>
                  <a:gd name="T23" fmla="*/ 12025 h 20922"/>
                  <a:gd name="T24" fmla="*/ 0 w 17275"/>
                  <a:gd name="T25" fmla="*/ 321500 h 20922"/>
                  <a:gd name="T26" fmla="*/ 181100 w 17275"/>
                  <a:gd name="T27" fmla="*/ 522625 h 20922"/>
                  <a:gd name="T28" fmla="*/ 192550 w 17275"/>
                  <a:gd name="T29" fmla="*/ 523050 h 20922"/>
                  <a:gd name="T30" fmla="*/ 384925 w 17275"/>
                  <a:gd name="T31" fmla="*/ 268025 h 20922"/>
                  <a:gd name="T32" fmla="*/ 385750 w 17275"/>
                  <a:gd name="T33" fmla="*/ 264925 h 20922"/>
                  <a:gd name="T34" fmla="*/ 428950 w 17275"/>
                  <a:gd name="T35" fmla="*/ 92850 h 20922"/>
                  <a:gd name="T36" fmla="*/ 431850 w 17275"/>
                  <a:gd name="T37" fmla="*/ 79300 h 20922"/>
                  <a:gd name="T38" fmla="*/ 419025 w 17275"/>
                  <a:gd name="T39" fmla="*/ 84250 h 20922"/>
                  <a:gd name="T40" fmla="*/ 315325 w 17275"/>
                  <a:gd name="T41" fmla="*/ 103250 h 20922"/>
                  <a:gd name="T42" fmla="*/ 66050 w 17275"/>
                  <a:gd name="T43" fmla="*/ 8175 h 20922"/>
                  <a:gd name="T44" fmla="*/ 56750 w 17275"/>
                  <a:gd name="T45" fmla="*/ 25 h 209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275" h="20922" extrusionOk="0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599" name="Google Shape;1420;p44">
                <a:extLst>
                  <a:ext uri="{FF2B5EF4-FFF2-40B4-BE49-F238E27FC236}">
                    <a16:creationId xmlns:a16="http://schemas.microsoft.com/office/drawing/2014/main" id="{E81A0320-D128-45C4-B9A8-9D0E0721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775" y="3564975"/>
                <a:ext cx="296975" cy="424350"/>
              </a:xfrm>
              <a:custGeom>
                <a:avLst/>
                <a:gdLst>
                  <a:gd name="T0" fmla="*/ 296950 w 11879"/>
                  <a:gd name="T1" fmla="*/ 0 h 16974"/>
                  <a:gd name="T2" fmla="*/ 238875 w 11879"/>
                  <a:gd name="T3" fmla="*/ 15500 h 16974"/>
                  <a:gd name="T4" fmla="*/ 141000 w 11879"/>
                  <a:gd name="T5" fmla="*/ 298625 h 16974"/>
                  <a:gd name="T6" fmla="*/ 25 w 11879"/>
                  <a:gd name="T7" fmla="*/ 407775 h 16974"/>
                  <a:gd name="T8" fmla="*/ 56950 w 11879"/>
                  <a:gd name="T9" fmla="*/ 423900 h 16974"/>
                  <a:gd name="T10" fmla="*/ 67525 w 11879"/>
                  <a:gd name="T11" fmla="*/ 424350 h 16974"/>
                  <a:gd name="T12" fmla="*/ 253975 w 11879"/>
                  <a:gd name="T13" fmla="*/ 171600 h 16974"/>
                  <a:gd name="T14" fmla="*/ 296950 w 11879"/>
                  <a:gd name="T15" fmla="*/ 0 h 169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879" h="16974" extrusionOk="0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0" name="Google Shape;1421;p44">
                <a:extLst>
                  <a:ext uri="{FF2B5EF4-FFF2-40B4-BE49-F238E27FC236}">
                    <a16:creationId xmlns:a16="http://schemas.microsoft.com/office/drawing/2014/main" id="{BFDDF30C-D5B8-4C2E-B847-B61BB2E8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650" y="3638750"/>
                <a:ext cx="100475" cy="129775"/>
              </a:xfrm>
              <a:custGeom>
                <a:avLst/>
                <a:gdLst>
                  <a:gd name="T0" fmla="*/ 92250 w 4019"/>
                  <a:gd name="T1" fmla="*/ 0 h 5191"/>
                  <a:gd name="T2" fmla="*/ 84975 w 4019"/>
                  <a:gd name="T3" fmla="*/ 5525 h 5191"/>
                  <a:gd name="T4" fmla="*/ 54575 w 4019"/>
                  <a:gd name="T5" fmla="*/ 71150 h 5191"/>
                  <a:gd name="T6" fmla="*/ 29425 w 4019"/>
                  <a:gd name="T7" fmla="*/ 80700 h 5191"/>
                  <a:gd name="T8" fmla="*/ 19650 w 4019"/>
                  <a:gd name="T9" fmla="*/ 80250 h 5191"/>
                  <a:gd name="T10" fmla="*/ 13600 w 4019"/>
                  <a:gd name="T11" fmla="*/ 79950 h 5191"/>
                  <a:gd name="T12" fmla="*/ 2900 w 4019"/>
                  <a:gd name="T13" fmla="*/ 85000 h 5191"/>
                  <a:gd name="T14" fmla="*/ 5875 w 4019"/>
                  <a:gd name="T15" fmla="*/ 97725 h 5191"/>
                  <a:gd name="T16" fmla="*/ 67800 w 4019"/>
                  <a:gd name="T17" fmla="*/ 129775 h 5191"/>
                  <a:gd name="T18" fmla="*/ 75250 w 4019"/>
                  <a:gd name="T19" fmla="*/ 122200 h 5191"/>
                  <a:gd name="T20" fmla="*/ 67800 w 4019"/>
                  <a:gd name="T21" fmla="*/ 114775 h 5191"/>
                  <a:gd name="T22" fmla="*/ 24700 w 4019"/>
                  <a:gd name="T23" fmla="*/ 95550 h 5191"/>
                  <a:gd name="T24" fmla="*/ 24700 w 4019"/>
                  <a:gd name="T25" fmla="*/ 95550 h 5191"/>
                  <a:gd name="T26" fmla="*/ 29600 w 4019"/>
                  <a:gd name="T27" fmla="*/ 95675 h 5191"/>
                  <a:gd name="T28" fmla="*/ 66275 w 4019"/>
                  <a:gd name="T29" fmla="*/ 80550 h 5191"/>
                  <a:gd name="T30" fmla="*/ 99325 w 4019"/>
                  <a:gd name="T31" fmla="*/ 9450 h 5191"/>
                  <a:gd name="T32" fmla="*/ 94175 w 4019"/>
                  <a:gd name="T33" fmla="*/ 250 h 5191"/>
                  <a:gd name="T34" fmla="*/ 92250 w 4019"/>
                  <a:gd name="T35" fmla="*/ 0 h 51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19" h="5191" extrusionOk="0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1" name="Google Shape;1422;p44">
                <a:extLst>
                  <a:ext uri="{FF2B5EF4-FFF2-40B4-BE49-F238E27FC236}">
                    <a16:creationId xmlns:a16="http://schemas.microsoft.com/office/drawing/2014/main" id="{80543B91-4A45-4480-8BD1-4F94DBAD7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300" y="3800500"/>
                <a:ext cx="129250" cy="49275"/>
              </a:xfrm>
              <a:custGeom>
                <a:avLst/>
                <a:gdLst>
                  <a:gd name="T0" fmla="*/ 8475 w 5170"/>
                  <a:gd name="T1" fmla="*/ 25 h 1971"/>
                  <a:gd name="T2" fmla="*/ 4250 w 5170"/>
                  <a:gd name="T3" fmla="*/ 1300 h 1971"/>
                  <a:gd name="T4" fmla="*/ 2300 w 5170"/>
                  <a:gd name="T5" fmla="*/ 11625 h 1971"/>
                  <a:gd name="T6" fmla="*/ 80325 w 5170"/>
                  <a:gd name="T7" fmla="*/ 49275 h 1971"/>
                  <a:gd name="T8" fmla="*/ 123325 w 5170"/>
                  <a:gd name="T9" fmla="*/ 41400 h 1971"/>
                  <a:gd name="T10" fmla="*/ 127875 w 5170"/>
                  <a:gd name="T11" fmla="*/ 31775 h 1971"/>
                  <a:gd name="T12" fmla="*/ 120775 w 5170"/>
                  <a:gd name="T13" fmla="*/ 26825 h 1971"/>
                  <a:gd name="T14" fmla="*/ 118375 w 5170"/>
                  <a:gd name="T15" fmla="*/ 27225 h 1971"/>
                  <a:gd name="T16" fmla="*/ 79925 w 5170"/>
                  <a:gd name="T17" fmla="*/ 34350 h 1971"/>
                  <a:gd name="T18" fmla="*/ 14700 w 5170"/>
                  <a:gd name="T19" fmla="*/ 3250 h 1971"/>
                  <a:gd name="T20" fmla="*/ 8475 w 5170"/>
                  <a:gd name="T21" fmla="*/ 25 h 19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70" h="1971" extrusionOk="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2" name="Google Shape;1423;p44">
                <a:extLst>
                  <a:ext uri="{FF2B5EF4-FFF2-40B4-BE49-F238E27FC236}">
                    <a16:creationId xmlns:a16="http://schemas.microsoft.com/office/drawing/2014/main" id="{6B145BFA-60D7-4D57-BBC2-C9A995A2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550" y="3602500"/>
                <a:ext cx="30925" cy="48400"/>
              </a:xfrm>
              <a:custGeom>
                <a:avLst/>
                <a:gdLst>
                  <a:gd name="T0" fmla="*/ 18200 w 1237"/>
                  <a:gd name="T1" fmla="*/ 0 h 1936"/>
                  <a:gd name="T2" fmla="*/ 2175 w 1237"/>
                  <a:gd name="T3" fmla="*/ 21925 h 1936"/>
                  <a:gd name="T4" fmla="*/ 11375 w 1237"/>
                  <a:gd name="T5" fmla="*/ 48275 h 1936"/>
                  <a:gd name="T6" fmla="*/ 12625 w 1237"/>
                  <a:gd name="T7" fmla="*/ 48400 h 1936"/>
                  <a:gd name="T8" fmla="*/ 28650 w 1237"/>
                  <a:gd name="T9" fmla="*/ 26350 h 1936"/>
                  <a:gd name="T10" fmla="*/ 19425 w 1237"/>
                  <a:gd name="T11" fmla="*/ 100 h 1936"/>
                  <a:gd name="T12" fmla="*/ 18200 w 1237"/>
                  <a:gd name="T13" fmla="*/ 0 h 1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7" h="1936" extrusionOk="0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3" name="Google Shape;1424;p44">
                <a:extLst>
                  <a:ext uri="{FF2B5EF4-FFF2-40B4-BE49-F238E27FC236}">
                    <a16:creationId xmlns:a16="http://schemas.microsoft.com/office/drawing/2014/main" id="{5DBBA32C-149F-4056-A255-54209B14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025" y="3636925"/>
                <a:ext cx="32500" cy="47875"/>
              </a:xfrm>
              <a:custGeom>
                <a:avLst/>
                <a:gdLst>
                  <a:gd name="T0" fmla="*/ 20225 w 1300"/>
                  <a:gd name="T1" fmla="*/ 0 h 1915"/>
                  <a:gd name="T2" fmla="*/ 3225 w 1300"/>
                  <a:gd name="T3" fmla="*/ 20775 h 1915"/>
                  <a:gd name="T4" fmla="*/ 10550 w 1300"/>
                  <a:gd name="T5" fmla="*/ 47650 h 1915"/>
                  <a:gd name="T6" fmla="*/ 12375 w 1300"/>
                  <a:gd name="T7" fmla="*/ 47875 h 1915"/>
                  <a:gd name="T8" fmla="*/ 29375 w 1300"/>
                  <a:gd name="T9" fmla="*/ 27075 h 1915"/>
                  <a:gd name="T10" fmla="*/ 22050 w 1300"/>
                  <a:gd name="T11" fmla="*/ 225 h 1915"/>
                  <a:gd name="T12" fmla="*/ 20225 w 1300"/>
                  <a:gd name="T13" fmla="*/ 0 h 1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0" h="1915" extrusionOk="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4" name="Google Shape;1425;p44">
                <a:extLst>
                  <a:ext uri="{FF2B5EF4-FFF2-40B4-BE49-F238E27FC236}">
                    <a16:creationId xmlns:a16="http://schemas.microsoft.com/office/drawing/2014/main" id="{B1E853A0-27C1-45C4-8DFA-4B30B019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875" y="3527775"/>
                <a:ext cx="95125" cy="42925"/>
              </a:xfrm>
              <a:custGeom>
                <a:avLst/>
                <a:gdLst>
                  <a:gd name="T0" fmla="*/ 52775 w 3805"/>
                  <a:gd name="T1" fmla="*/ 0 h 1717"/>
                  <a:gd name="T2" fmla="*/ 31975 w 3805"/>
                  <a:gd name="T3" fmla="*/ 3850 h 1717"/>
                  <a:gd name="T4" fmla="*/ 1575 w 3805"/>
                  <a:gd name="T5" fmla="*/ 32575 h 1717"/>
                  <a:gd name="T6" fmla="*/ 5600 w 3805"/>
                  <a:gd name="T7" fmla="*/ 42300 h 1717"/>
                  <a:gd name="T8" fmla="*/ 8500 w 3805"/>
                  <a:gd name="T9" fmla="*/ 42900 h 1717"/>
                  <a:gd name="T10" fmla="*/ 15325 w 3805"/>
                  <a:gd name="T11" fmla="*/ 38350 h 1717"/>
                  <a:gd name="T12" fmla="*/ 37650 w 3805"/>
                  <a:gd name="T13" fmla="*/ 17675 h 1717"/>
                  <a:gd name="T14" fmla="*/ 52900 w 3805"/>
                  <a:gd name="T15" fmla="*/ 14950 h 1717"/>
                  <a:gd name="T16" fmla="*/ 83550 w 3805"/>
                  <a:gd name="T17" fmla="*/ 22650 h 1717"/>
                  <a:gd name="T18" fmla="*/ 86675 w 3805"/>
                  <a:gd name="T19" fmla="*/ 23350 h 1717"/>
                  <a:gd name="T20" fmla="*/ 93475 w 3805"/>
                  <a:gd name="T21" fmla="*/ 19025 h 1717"/>
                  <a:gd name="T22" fmla="*/ 89750 w 3805"/>
                  <a:gd name="T23" fmla="*/ 9100 h 1717"/>
                  <a:gd name="T24" fmla="*/ 52775 w 3805"/>
                  <a:gd name="T25" fmla="*/ 0 h 17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05" h="1717" extrusionOk="0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5" name="Google Shape;1426;p44">
                <a:extLst>
                  <a:ext uri="{FF2B5EF4-FFF2-40B4-BE49-F238E27FC236}">
                    <a16:creationId xmlns:a16="http://schemas.microsoft.com/office/drawing/2014/main" id="{7527355E-329C-4187-9159-434460B0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250" y="3572975"/>
                <a:ext cx="84975" cy="54150"/>
              </a:xfrm>
              <a:custGeom>
                <a:avLst/>
                <a:gdLst>
                  <a:gd name="T0" fmla="*/ 27250 w 3399"/>
                  <a:gd name="T1" fmla="*/ 0 h 2166"/>
                  <a:gd name="T2" fmla="*/ 6100 w 3399"/>
                  <a:gd name="T3" fmla="*/ 2975 h 2166"/>
                  <a:gd name="T4" fmla="*/ 1250 w 3399"/>
                  <a:gd name="T5" fmla="*/ 12275 h 2166"/>
                  <a:gd name="T6" fmla="*/ 8400 w 3399"/>
                  <a:gd name="T7" fmla="*/ 17475 h 2166"/>
                  <a:gd name="T8" fmla="*/ 10650 w 3399"/>
                  <a:gd name="T9" fmla="*/ 17125 h 2166"/>
                  <a:gd name="T10" fmla="*/ 27250 w 3399"/>
                  <a:gd name="T11" fmla="*/ 14925 h 2166"/>
                  <a:gd name="T12" fmla="*/ 49200 w 3399"/>
                  <a:gd name="T13" fmla="*/ 20025 h 2166"/>
                  <a:gd name="T14" fmla="*/ 69475 w 3399"/>
                  <a:gd name="T15" fmla="*/ 48675 h 2166"/>
                  <a:gd name="T16" fmla="*/ 76700 w 3399"/>
                  <a:gd name="T17" fmla="*/ 54150 h 2166"/>
                  <a:gd name="T18" fmla="*/ 78675 w 3399"/>
                  <a:gd name="T19" fmla="*/ 53925 h 2166"/>
                  <a:gd name="T20" fmla="*/ 83925 w 3399"/>
                  <a:gd name="T21" fmla="*/ 44725 h 2166"/>
                  <a:gd name="T22" fmla="*/ 56350 w 3399"/>
                  <a:gd name="T23" fmla="*/ 6900 h 2166"/>
                  <a:gd name="T24" fmla="*/ 27250 w 3399"/>
                  <a:gd name="T25" fmla="*/ 0 h 21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99" h="2166" extrusionOk="0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6" name="Google Shape;1427;p44">
                <a:extLst>
                  <a:ext uri="{FF2B5EF4-FFF2-40B4-BE49-F238E27FC236}">
                    <a16:creationId xmlns:a16="http://schemas.microsoft.com/office/drawing/2014/main" id="{D23EF5F0-9A4E-4686-B3D4-7EC1FEEEB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337775"/>
                <a:ext cx="1053925" cy="1053900"/>
              </a:xfrm>
              <a:custGeom>
                <a:avLst/>
                <a:gdLst>
                  <a:gd name="T0" fmla="*/ 526950 w 42157"/>
                  <a:gd name="T1" fmla="*/ 0 h 42156"/>
                  <a:gd name="T2" fmla="*/ 0 w 42157"/>
                  <a:gd name="T3" fmla="*/ 526925 h 42156"/>
                  <a:gd name="T4" fmla="*/ 526950 w 42157"/>
                  <a:gd name="T5" fmla="*/ 1053900 h 42156"/>
                  <a:gd name="T6" fmla="*/ 1053900 w 42157"/>
                  <a:gd name="T7" fmla="*/ 526925 h 42156"/>
                  <a:gd name="T8" fmla="*/ 526950 w 42157"/>
                  <a:gd name="T9" fmla="*/ 0 h 42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6" extrusionOk="0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7" name="Google Shape;1428;p44">
                <a:extLst>
                  <a:ext uri="{FF2B5EF4-FFF2-40B4-BE49-F238E27FC236}">
                    <a16:creationId xmlns:a16="http://schemas.microsoft.com/office/drawing/2014/main" id="{1AE1F509-AF2E-4150-8194-D7FA58EA5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330325"/>
                <a:ext cx="1068825" cy="1068800"/>
              </a:xfrm>
              <a:custGeom>
                <a:avLst/>
                <a:gdLst>
                  <a:gd name="T0" fmla="*/ 534400 w 42753"/>
                  <a:gd name="T1" fmla="*/ 14900 h 42752"/>
                  <a:gd name="T2" fmla="*/ 1053925 w 42753"/>
                  <a:gd name="T3" fmla="*/ 534375 h 42752"/>
                  <a:gd name="T4" fmla="*/ 534400 w 42753"/>
                  <a:gd name="T5" fmla="*/ 1053800 h 42752"/>
                  <a:gd name="T6" fmla="*/ 15025 w 42753"/>
                  <a:gd name="T7" fmla="*/ 534375 h 42752"/>
                  <a:gd name="T8" fmla="*/ 534400 w 42753"/>
                  <a:gd name="T9" fmla="*/ 14900 h 42752"/>
                  <a:gd name="T10" fmla="*/ 534400 w 42753"/>
                  <a:gd name="T11" fmla="*/ 0 h 42752"/>
                  <a:gd name="T12" fmla="*/ 0 w 42753"/>
                  <a:gd name="T13" fmla="*/ 534375 h 42752"/>
                  <a:gd name="T14" fmla="*/ 534400 w 42753"/>
                  <a:gd name="T15" fmla="*/ 1068775 h 42752"/>
                  <a:gd name="T16" fmla="*/ 1068800 w 42753"/>
                  <a:gd name="T17" fmla="*/ 534375 h 42752"/>
                  <a:gd name="T18" fmla="*/ 534400 w 42753"/>
                  <a:gd name="T19" fmla="*/ 0 h 427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2" extrusionOk="0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8" name="Google Shape;1429;p44">
                <a:extLst>
                  <a:ext uri="{FF2B5EF4-FFF2-40B4-BE49-F238E27FC236}">
                    <a16:creationId xmlns:a16="http://schemas.microsoft.com/office/drawing/2014/main" id="{586C1091-5758-4E59-8633-37A5AF3A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00" y="390150"/>
                <a:ext cx="164250" cy="70825"/>
              </a:xfrm>
              <a:custGeom>
                <a:avLst/>
                <a:gdLst>
                  <a:gd name="T0" fmla="*/ 158125 w 6570"/>
                  <a:gd name="T1" fmla="*/ 0 h 2833"/>
                  <a:gd name="T2" fmla="*/ 157025 w 6570"/>
                  <a:gd name="T3" fmla="*/ 125 h 2833"/>
                  <a:gd name="T4" fmla="*/ 3500 w 6570"/>
                  <a:gd name="T5" fmla="*/ 60400 h 2833"/>
                  <a:gd name="T6" fmla="*/ 1550 w 6570"/>
                  <a:gd name="T7" fmla="*/ 68150 h 2833"/>
                  <a:gd name="T8" fmla="*/ 6400 w 6570"/>
                  <a:gd name="T9" fmla="*/ 70825 h 2833"/>
                  <a:gd name="T10" fmla="*/ 9300 w 6570"/>
                  <a:gd name="T11" fmla="*/ 70000 h 2833"/>
                  <a:gd name="T12" fmla="*/ 159275 w 6570"/>
                  <a:gd name="T13" fmla="*/ 11075 h 2833"/>
                  <a:gd name="T14" fmla="*/ 163600 w 6570"/>
                  <a:gd name="T15" fmla="*/ 4450 h 2833"/>
                  <a:gd name="T16" fmla="*/ 158125 w 6570"/>
                  <a:gd name="T17" fmla="*/ 0 h 28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0" h="2833" extrusionOk="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09" name="Google Shape;1430;p44">
                <a:extLst>
                  <a:ext uri="{FF2B5EF4-FFF2-40B4-BE49-F238E27FC236}">
                    <a16:creationId xmlns:a16="http://schemas.microsoft.com/office/drawing/2014/main" id="{0A57B758-F9A2-46DA-AD59-1FC1B64D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00" y="469550"/>
                <a:ext cx="212450" cy="443150"/>
              </a:xfrm>
              <a:custGeom>
                <a:avLst/>
                <a:gdLst>
                  <a:gd name="T0" fmla="*/ 206050 w 8498"/>
                  <a:gd name="T1" fmla="*/ 0 h 17726"/>
                  <a:gd name="T2" fmla="*/ 202825 w 8498"/>
                  <a:gd name="T3" fmla="*/ 1050 h 17726"/>
                  <a:gd name="T4" fmla="*/ 25 w 8498"/>
                  <a:gd name="T5" fmla="*/ 395150 h 17726"/>
                  <a:gd name="T6" fmla="*/ 1875 w 8498"/>
                  <a:gd name="T7" fmla="*/ 438075 h 17726"/>
                  <a:gd name="T8" fmla="*/ 7450 w 8498"/>
                  <a:gd name="T9" fmla="*/ 443125 h 17726"/>
                  <a:gd name="T10" fmla="*/ 7975 w 8498"/>
                  <a:gd name="T11" fmla="*/ 443125 h 17726"/>
                  <a:gd name="T12" fmla="*/ 13050 w 8498"/>
                  <a:gd name="T13" fmla="*/ 437025 h 17726"/>
                  <a:gd name="T14" fmla="*/ 11175 w 8498"/>
                  <a:gd name="T15" fmla="*/ 395150 h 17726"/>
                  <a:gd name="T16" fmla="*/ 209350 w 8498"/>
                  <a:gd name="T17" fmla="*/ 10250 h 17726"/>
                  <a:gd name="T18" fmla="*/ 210575 w 8498"/>
                  <a:gd name="T19" fmla="*/ 2375 h 17726"/>
                  <a:gd name="T20" fmla="*/ 206050 w 8498"/>
                  <a:gd name="T21" fmla="*/ 0 h 177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0" name="Google Shape;1431;p44">
                <a:extLst>
                  <a:ext uri="{FF2B5EF4-FFF2-40B4-BE49-F238E27FC236}">
                    <a16:creationId xmlns:a16="http://schemas.microsoft.com/office/drawing/2014/main" id="{66C202D8-3382-400F-A5EA-33A4B471C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325" y="1023500"/>
                <a:ext cx="827550" cy="325475"/>
              </a:xfrm>
              <a:custGeom>
                <a:avLst/>
                <a:gdLst>
                  <a:gd name="T0" fmla="*/ 6325 w 33102"/>
                  <a:gd name="T1" fmla="*/ 25 h 13019"/>
                  <a:gd name="T2" fmla="*/ 4375 w 33102"/>
                  <a:gd name="T3" fmla="*/ 400 h 13019"/>
                  <a:gd name="T4" fmla="*/ 1075 w 33102"/>
                  <a:gd name="T5" fmla="*/ 7650 h 13019"/>
                  <a:gd name="T6" fmla="*/ 455950 w 33102"/>
                  <a:gd name="T7" fmla="*/ 325475 h 13019"/>
                  <a:gd name="T8" fmla="*/ 825475 w 33102"/>
                  <a:gd name="T9" fmla="*/ 154200 h 13019"/>
                  <a:gd name="T10" fmla="*/ 824875 w 33102"/>
                  <a:gd name="T11" fmla="*/ 146225 h 13019"/>
                  <a:gd name="T12" fmla="*/ 821250 w 33102"/>
                  <a:gd name="T13" fmla="*/ 144950 h 13019"/>
                  <a:gd name="T14" fmla="*/ 817000 w 33102"/>
                  <a:gd name="T15" fmla="*/ 146850 h 13019"/>
                  <a:gd name="T16" fmla="*/ 455950 w 33102"/>
                  <a:gd name="T17" fmla="*/ 314300 h 13019"/>
                  <a:gd name="T18" fmla="*/ 11600 w 33102"/>
                  <a:gd name="T19" fmla="*/ 3700 h 13019"/>
                  <a:gd name="T20" fmla="*/ 6325 w 33102"/>
                  <a:gd name="T21" fmla="*/ 25 h 130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9" extrusionOk="0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1" name="Google Shape;1432;p44">
                <a:extLst>
                  <a:ext uri="{FF2B5EF4-FFF2-40B4-BE49-F238E27FC236}">
                    <a16:creationId xmlns:a16="http://schemas.microsoft.com/office/drawing/2014/main" id="{1E60FE74-9BA1-43F0-B0F6-4E3798F4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675" y="1013900"/>
                <a:ext cx="52975" cy="98800"/>
              </a:xfrm>
              <a:custGeom>
                <a:avLst/>
                <a:gdLst>
                  <a:gd name="T0" fmla="*/ 46750 w 2119"/>
                  <a:gd name="T1" fmla="*/ 0 h 3952"/>
                  <a:gd name="T2" fmla="*/ 41375 w 2119"/>
                  <a:gd name="T3" fmla="*/ 3800 h 3952"/>
                  <a:gd name="T4" fmla="*/ 1575 w 2119"/>
                  <a:gd name="T5" fmla="*/ 90325 h 3952"/>
                  <a:gd name="T6" fmla="*/ 3550 w 2119"/>
                  <a:gd name="T7" fmla="*/ 98050 h 3952"/>
                  <a:gd name="T8" fmla="*/ 6450 w 2119"/>
                  <a:gd name="T9" fmla="*/ 98775 h 3952"/>
                  <a:gd name="T10" fmla="*/ 11300 w 2119"/>
                  <a:gd name="T11" fmla="*/ 96000 h 3952"/>
                  <a:gd name="T12" fmla="*/ 51925 w 2119"/>
                  <a:gd name="T13" fmla="*/ 7425 h 3952"/>
                  <a:gd name="T14" fmla="*/ 48525 w 2119"/>
                  <a:gd name="T15" fmla="*/ 275 h 3952"/>
                  <a:gd name="T16" fmla="*/ 46750 w 2119"/>
                  <a:gd name="T17" fmla="*/ 0 h 39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2" extrusionOk="0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2" name="Google Shape;1433;p44">
                <a:extLst>
                  <a:ext uri="{FF2B5EF4-FFF2-40B4-BE49-F238E27FC236}">
                    <a16:creationId xmlns:a16="http://schemas.microsoft.com/office/drawing/2014/main" id="{EB420860-E9D7-4ACE-AE7B-C60724A2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650" y="380450"/>
                <a:ext cx="586900" cy="612250"/>
              </a:xfrm>
              <a:custGeom>
                <a:avLst/>
                <a:gdLst>
                  <a:gd name="T0" fmla="*/ 102625 w 23476"/>
                  <a:gd name="T1" fmla="*/ 25 h 24490"/>
                  <a:gd name="T2" fmla="*/ 5075 w 23476"/>
                  <a:gd name="T3" fmla="*/ 9825 h 24490"/>
                  <a:gd name="T4" fmla="*/ 725 w 23476"/>
                  <a:gd name="T5" fmla="*/ 16450 h 24490"/>
                  <a:gd name="T6" fmla="*/ 6150 w 23476"/>
                  <a:gd name="T7" fmla="*/ 20900 h 24490"/>
                  <a:gd name="T8" fmla="*/ 7325 w 23476"/>
                  <a:gd name="T9" fmla="*/ 20775 h 24490"/>
                  <a:gd name="T10" fmla="*/ 102625 w 23476"/>
                  <a:gd name="T11" fmla="*/ 11175 h 24490"/>
                  <a:gd name="T12" fmla="*/ 575725 w 23476"/>
                  <a:gd name="T13" fmla="*/ 484250 h 24490"/>
                  <a:gd name="T14" fmla="*/ 560025 w 23476"/>
                  <a:gd name="T15" fmla="*/ 605200 h 24490"/>
                  <a:gd name="T16" fmla="*/ 564050 w 23476"/>
                  <a:gd name="T17" fmla="*/ 612150 h 24490"/>
                  <a:gd name="T18" fmla="*/ 565475 w 23476"/>
                  <a:gd name="T19" fmla="*/ 612250 h 24490"/>
                  <a:gd name="T20" fmla="*/ 570875 w 23476"/>
                  <a:gd name="T21" fmla="*/ 608100 h 24490"/>
                  <a:gd name="T22" fmla="*/ 586900 w 23476"/>
                  <a:gd name="T23" fmla="*/ 484250 h 24490"/>
                  <a:gd name="T24" fmla="*/ 102625 w 23476"/>
                  <a:gd name="T25" fmla="*/ 25 h 244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6" h="24490" extrusionOk="0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3" name="Google Shape;1434;p44">
                <a:extLst>
                  <a:ext uri="{FF2B5EF4-FFF2-40B4-BE49-F238E27FC236}">
                    <a16:creationId xmlns:a16="http://schemas.microsoft.com/office/drawing/2014/main" id="{9CE052C6-5E34-412F-B7BD-69607329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2385275"/>
                <a:ext cx="1053925" cy="1053825"/>
              </a:xfrm>
              <a:custGeom>
                <a:avLst/>
                <a:gdLst>
                  <a:gd name="T0" fmla="*/ 526950 w 42157"/>
                  <a:gd name="T1" fmla="*/ 25 h 42153"/>
                  <a:gd name="T2" fmla="*/ 0 w 42157"/>
                  <a:gd name="T3" fmla="*/ 526875 h 42153"/>
                  <a:gd name="T4" fmla="*/ 526950 w 42157"/>
                  <a:gd name="T5" fmla="*/ 1053800 h 42153"/>
                  <a:gd name="T6" fmla="*/ 1053900 w 42157"/>
                  <a:gd name="T7" fmla="*/ 526875 h 42153"/>
                  <a:gd name="T8" fmla="*/ 526950 w 42157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3" extrusionOk="0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4" name="Google Shape;1435;p44">
                <a:extLst>
                  <a:ext uri="{FF2B5EF4-FFF2-40B4-BE49-F238E27FC236}">
                    <a16:creationId xmlns:a16="http://schemas.microsoft.com/office/drawing/2014/main" id="{6FFCB0D0-49D7-4BB2-88AC-912CC8A15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2377750"/>
                <a:ext cx="1068825" cy="1068900"/>
              </a:xfrm>
              <a:custGeom>
                <a:avLst/>
                <a:gdLst>
                  <a:gd name="T0" fmla="*/ 534400 w 42753"/>
                  <a:gd name="T1" fmla="*/ 14975 h 42756"/>
                  <a:gd name="T2" fmla="*/ 1053925 w 42753"/>
                  <a:gd name="T3" fmla="*/ 534400 h 42756"/>
                  <a:gd name="T4" fmla="*/ 534400 w 42753"/>
                  <a:gd name="T5" fmla="*/ 1053900 h 42756"/>
                  <a:gd name="T6" fmla="*/ 15025 w 42753"/>
                  <a:gd name="T7" fmla="*/ 534400 h 42756"/>
                  <a:gd name="T8" fmla="*/ 534400 w 42753"/>
                  <a:gd name="T9" fmla="*/ 14975 h 42756"/>
                  <a:gd name="T10" fmla="*/ 534400 w 42753"/>
                  <a:gd name="T11" fmla="*/ 0 h 42756"/>
                  <a:gd name="T12" fmla="*/ 0 w 42753"/>
                  <a:gd name="T13" fmla="*/ 534400 h 42756"/>
                  <a:gd name="T14" fmla="*/ 534400 w 42753"/>
                  <a:gd name="T15" fmla="*/ 1068900 h 42756"/>
                  <a:gd name="T16" fmla="*/ 1068800 w 42753"/>
                  <a:gd name="T17" fmla="*/ 534400 h 42756"/>
                  <a:gd name="T18" fmla="*/ 534400 w 42753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6" extrusionOk="0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5" name="Google Shape;1436;p44">
                <a:extLst>
                  <a:ext uri="{FF2B5EF4-FFF2-40B4-BE49-F238E27FC236}">
                    <a16:creationId xmlns:a16="http://schemas.microsoft.com/office/drawing/2014/main" id="{D629E416-32DD-4843-B8F7-7873DE355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375" y="2474675"/>
                <a:ext cx="145550" cy="105600"/>
              </a:xfrm>
              <a:custGeom>
                <a:avLst/>
                <a:gdLst>
                  <a:gd name="T0" fmla="*/ 6425 w 5822"/>
                  <a:gd name="T1" fmla="*/ 0 h 4224"/>
                  <a:gd name="T2" fmla="*/ 1375 w 5822"/>
                  <a:gd name="T3" fmla="*/ 3250 h 4224"/>
                  <a:gd name="T4" fmla="*/ 3950 w 5822"/>
                  <a:gd name="T5" fmla="*/ 10700 h 4224"/>
                  <a:gd name="T6" fmla="*/ 135325 w 5822"/>
                  <a:gd name="T7" fmla="*/ 103925 h 4224"/>
                  <a:gd name="T8" fmla="*/ 139350 w 5822"/>
                  <a:gd name="T9" fmla="*/ 105575 h 4224"/>
                  <a:gd name="T10" fmla="*/ 143275 w 5822"/>
                  <a:gd name="T11" fmla="*/ 103925 h 4224"/>
                  <a:gd name="T12" fmla="*/ 143375 w 5822"/>
                  <a:gd name="T13" fmla="*/ 95950 h 4224"/>
                  <a:gd name="T14" fmla="*/ 8800 w 5822"/>
                  <a:gd name="T15" fmla="*/ 550 h 4224"/>
                  <a:gd name="T16" fmla="*/ 6425 w 5822"/>
                  <a:gd name="T17" fmla="*/ 0 h 4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22" h="4224" extrusionOk="0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6" name="Google Shape;1437;p44">
                <a:extLst>
                  <a:ext uri="{FF2B5EF4-FFF2-40B4-BE49-F238E27FC236}">
                    <a16:creationId xmlns:a16="http://schemas.microsoft.com/office/drawing/2014/main" id="{95323190-296E-4B4C-B365-310F4007B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325" y="2428100"/>
                <a:ext cx="482725" cy="114025"/>
              </a:xfrm>
              <a:custGeom>
                <a:avLst/>
                <a:gdLst>
                  <a:gd name="T0" fmla="*/ 303150 w 19309"/>
                  <a:gd name="T1" fmla="*/ 25 h 4561"/>
                  <a:gd name="T2" fmla="*/ 37625 w 19309"/>
                  <a:gd name="T3" fmla="*/ 78975 h 4561"/>
                  <a:gd name="T4" fmla="*/ 2800 w 19309"/>
                  <a:gd name="T5" fmla="*/ 103975 h 4561"/>
                  <a:gd name="T6" fmla="*/ 1875 w 19309"/>
                  <a:gd name="T7" fmla="*/ 111950 h 4561"/>
                  <a:gd name="T8" fmla="*/ 6300 w 19309"/>
                  <a:gd name="T9" fmla="*/ 114000 h 4561"/>
                  <a:gd name="T10" fmla="*/ 9700 w 19309"/>
                  <a:gd name="T11" fmla="*/ 112850 h 4561"/>
                  <a:gd name="T12" fmla="*/ 43825 w 19309"/>
                  <a:gd name="T13" fmla="*/ 88375 h 4561"/>
                  <a:gd name="T14" fmla="*/ 303225 w 19309"/>
                  <a:gd name="T15" fmla="*/ 11200 h 4561"/>
                  <a:gd name="T16" fmla="*/ 474325 w 19309"/>
                  <a:gd name="T17" fmla="*/ 43200 h 4561"/>
                  <a:gd name="T18" fmla="*/ 476350 w 19309"/>
                  <a:gd name="T19" fmla="*/ 43550 h 4561"/>
                  <a:gd name="T20" fmla="*/ 481575 w 19309"/>
                  <a:gd name="T21" fmla="*/ 40000 h 4561"/>
                  <a:gd name="T22" fmla="*/ 478375 w 19309"/>
                  <a:gd name="T23" fmla="*/ 32750 h 4561"/>
                  <a:gd name="T24" fmla="*/ 303150 w 19309"/>
                  <a:gd name="T25" fmla="*/ 25 h 45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09" h="4561" extrusionOk="0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7" name="Google Shape;1438;p44">
                <a:extLst>
                  <a:ext uri="{FF2B5EF4-FFF2-40B4-BE49-F238E27FC236}">
                    <a16:creationId xmlns:a16="http://schemas.microsoft.com/office/drawing/2014/main" id="{F2245A14-A086-47E1-9F94-86810A979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175" y="2620450"/>
                <a:ext cx="463400" cy="772450"/>
              </a:xfrm>
              <a:custGeom>
                <a:avLst/>
                <a:gdLst>
                  <a:gd name="T0" fmla="*/ 132175 w 18536"/>
                  <a:gd name="T1" fmla="*/ 25 h 30898"/>
                  <a:gd name="T2" fmla="*/ 127675 w 18536"/>
                  <a:gd name="T3" fmla="*/ 2275 h 30898"/>
                  <a:gd name="T4" fmla="*/ 111025 w 18536"/>
                  <a:gd name="T5" fmla="*/ 557050 h 30898"/>
                  <a:gd name="T6" fmla="*/ 456775 w 18536"/>
                  <a:gd name="T7" fmla="*/ 772350 h 30898"/>
                  <a:gd name="T8" fmla="*/ 457500 w 18536"/>
                  <a:gd name="T9" fmla="*/ 772450 h 30898"/>
                  <a:gd name="T10" fmla="*/ 462975 w 18536"/>
                  <a:gd name="T11" fmla="*/ 767475 h 30898"/>
                  <a:gd name="T12" fmla="*/ 458125 w 18536"/>
                  <a:gd name="T13" fmla="*/ 761275 h 30898"/>
                  <a:gd name="T14" fmla="*/ 120325 w 18536"/>
                  <a:gd name="T15" fmla="*/ 550925 h 30898"/>
                  <a:gd name="T16" fmla="*/ 136650 w 18536"/>
                  <a:gd name="T17" fmla="*/ 9000 h 30898"/>
                  <a:gd name="T18" fmla="*/ 135525 w 18536"/>
                  <a:gd name="T19" fmla="*/ 1125 h 30898"/>
                  <a:gd name="T20" fmla="*/ 132175 w 18536"/>
                  <a:gd name="T21" fmla="*/ 25 h 308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36" h="30898" extrusionOk="0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8" name="Google Shape;1439;p44">
                <a:extLst>
                  <a:ext uri="{FF2B5EF4-FFF2-40B4-BE49-F238E27FC236}">
                    <a16:creationId xmlns:a16="http://schemas.microsoft.com/office/drawing/2014/main" id="{73FFCDCA-1D32-4F26-B60D-ABBE2D4F3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950" y="3370400"/>
                <a:ext cx="107200" cy="25600"/>
              </a:xfrm>
              <a:custGeom>
                <a:avLst/>
                <a:gdLst>
                  <a:gd name="T0" fmla="*/ 100975 w 4288"/>
                  <a:gd name="T1" fmla="*/ 0 h 1024"/>
                  <a:gd name="T2" fmla="*/ 99650 w 4288"/>
                  <a:gd name="T3" fmla="*/ 175 h 1024"/>
                  <a:gd name="T4" fmla="*/ 5475 w 4288"/>
                  <a:gd name="T5" fmla="*/ 14325 h 1024"/>
                  <a:gd name="T6" fmla="*/ 125 w 4288"/>
                  <a:gd name="T7" fmla="*/ 20200 h 1024"/>
                  <a:gd name="T8" fmla="*/ 5700 w 4288"/>
                  <a:gd name="T9" fmla="*/ 25600 h 1024"/>
                  <a:gd name="T10" fmla="*/ 6000 w 4288"/>
                  <a:gd name="T11" fmla="*/ 25600 h 1024"/>
                  <a:gd name="T12" fmla="*/ 102450 w 4288"/>
                  <a:gd name="T13" fmla="*/ 11000 h 1024"/>
                  <a:gd name="T14" fmla="*/ 106475 w 4288"/>
                  <a:gd name="T15" fmla="*/ 4175 h 1024"/>
                  <a:gd name="T16" fmla="*/ 100975 w 4288"/>
                  <a:gd name="T17" fmla="*/ 0 h 10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88" h="1024" extrusionOk="0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19" name="Google Shape;1440;p44">
                <a:extLst>
                  <a:ext uri="{FF2B5EF4-FFF2-40B4-BE49-F238E27FC236}">
                    <a16:creationId xmlns:a16="http://schemas.microsoft.com/office/drawing/2014/main" id="{BB10671E-43B2-4BA4-85F6-51E6CC85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00" y="2569000"/>
                <a:ext cx="406425" cy="803125"/>
              </a:xfrm>
              <a:custGeom>
                <a:avLst/>
                <a:gdLst>
                  <a:gd name="T0" fmla="*/ 194575 w 16257"/>
                  <a:gd name="T1" fmla="*/ 0 h 32125"/>
                  <a:gd name="T2" fmla="*/ 190600 w 16257"/>
                  <a:gd name="T3" fmla="*/ 1625 h 32125"/>
                  <a:gd name="T4" fmla="*/ 190500 w 16257"/>
                  <a:gd name="T5" fmla="*/ 9600 h 32125"/>
                  <a:gd name="T6" fmla="*/ 250850 w 16257"/>
                  <a:gd name="T7" fmla="*/ 84025 h 32125"/>
                  <a:gd name="T8" fmla="*/ 114225 w 16257"/>
                  <a:gd name="T9" fmla="*/ 738925 h 32125"/>
                  <a:gd name="T10" fmla="*/ 4450 w 16257"/>
                  <a:gd name="T11" fmla="*/ 792150 h 32125"/>
                  <a:gd name="T12" fmla="*/ 925 w 16257"/>
                  <a:gd name="T13" fmla="*/ 799275 h 32125"/>
                  <a:gd name="T14" fmla="*/ 6200 w 16257"/>
                  <a:gd name="T15" fmla="*/ 803100 h 32125"/>
                  <a:gd name="T16" fmla="*/ 8075 w 16257"/>
                  <a:gd name="T17" fmla="*/ 802800 h 32125"/>
                  <a:gd name="T18" fmla="*/ 120325 w 16257"/>
                  <a:gd name="T19" fmla="*/ 748325 h 32125"/>
                  <a:gd name="T20" fmla="*/ 260150 w 16257"/>
                  <a:gd name="T21" fmla="*/ 77900 h 32125"/>
                  <a:gd name="T22" fmla="*/ 198550 w 16257"/>
                  <a:gd name="T23" fmla="*/ 1625 h 32125"/>
                  <a:gd name="T24" fmla="*/ 194575 w 16257"/>
                  <a:gd name="T25" fmla="*/ 0 h 32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257" h="32125" extrusionOk="0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0" name="Google Shape;1441;p44">
                <a:extLst>
                  <a:ext uri="{FF2B5EF4-FFF2-40B4-BE49-F238E27FC236}">
                    <a16:creationId xmlns:a16="http://schemas.microsoft.com/office/drawing/2014/main" id="{B0F1DD59-3C6F-470C-BCD7-C5A7790EC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100" y="2385275"/>
                <a:ext cx="1053900" cy="1053825"/>
              </a:xfrm>
              <a:custGeom>
                <a:avLst/>
                <a:gdLst>
                  <a:gd name="T0" fmla="*/ 526925 w 42156"/>
                  <a:gd name="T1" fmla="*/ 25 h 42153"/>
                  <a:gd name="T2" fmla="*/ 0 w 42156"/>
                  <a:gd name="T3" fmla="*/ 526875 h 42153"/>
                  <a:gd name="T4" fmla="*/ 526925 w 42156"/>
                  <a:gd name="T5" fmla="*/ 1053800 h 42153"/>
                  <a:gd name="T6" fmla="*/ 1053900 w 42156"/>
                  <a:gd name="T7" fmla="*/ 526875 h 42153"/>
                  <a:gd name="T8" fmla="*/ 526925 w 42156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6" h="42153" extrusionOk="0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1" name="Google Shape;1442;p44">
                <a:extLst>
                  <a:ext uri="{FF2B5EF4-FFF2-40B4-BE49-F238E27FC236}">
                    <a16:creationId xmlns:a16="http://schemas.microsoft.com/office/drawing/2014/main" id="{A4EC06F9-506C-425D-B11B-107EAFCDD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650" y="2377750"/>
                <a:ext cx="1068800" cy="1068900"/>
              </a:xfrm>
              <a:custGeom>
                <a:avLst/>
                <a:gdLst>
                  <a:gd name="T0" fmla="*/ 534375 w 42752"/>
                  <a:gd name="T1" fmla="*/ 14975 h 42756"/>
                  <a:gd name="T2" fmla="*/ 1053900 w 42752"/>
                  <a:gd name="T3" fmla="*/ 534400 h 42756"/>
                  <a:gd name="T4" fmla="*/ 534375 w 42752"/>
                  <a:gd name="T5" fmla="*/ 1053900 h 42756"/>
                  <a:gd name="T6" fmla="*/ 15000 w 42752"/>
                  <a:gd name="T7" fmla="*/ 534400 h 42756"/>
                  <a:gd name="T8" fmla="*/ 534375 w 42752"/>
                  <a:gd name="T9" fmla="*/ 14975 h 42756"/>
                  <a:gd name="T10" fmla="*/ 534375 w 42752"/>
                  <a:gd name="T11" fmla="*/ 0 h 42756"/>
                  <a:gd name="T12" fmla="*/ 0 w 42752"/>
                  <a:gd name="T13" fmla="*/ 534400 h 42756"/>
                  <a:gd name="T14" fmla="*/ 534375 w 42752"/>
                  <a:gd name="T15" fmla="*/ 1068900 h 42756"/>
                  <a:gd name="T16" fmla="*/ 1068775 w 42752"/>
                  <a:gd name="T17" fmla="*/ 534400 h 42756"/>
                  <a:gd name="T18" fmla="*/ 534375 w 42752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2" h="42756" extrusionOk="0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2" name="Google Shape;1443;p44">
                <a:extLst>
                  <a:ext uri="{FF2B5EF4-FFF2-40B4-BE49-F238E27FC236}">
                    <a16:creationId xmlns:a16="http://schemas.microsoft.com/office/drawing/2014/main" id="{7B372CFC-11BC-479A-9FDE-CA0A5EF1E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375" y="3206200"/>
                <a:ext cx="134925" cy="119200"/>
              </a:xfrm>
              <a:custGeom>
                <a:avLst/>
                <a:gdLst>
                  <a:gd name="T0" fmla="*/ 6250 w 5397"/>
                  <a:gd name="T1" fmla="*/ 25 h 4768"/>
                  <a:gd name="T2" fmla="*/ 2800 w 5397"/>
                  <a:gd name="T3" fmla="*/ 1250 h 4768"/>
                  <a:gd name="T4" fmla="*/ 1975 w 5397"/>
                  <a:gd name="T5" fmla="*/ 9225 h 4768"/>
                  <a:gd name="T6" fmla="*/ 125600 w 5397"/>
                  <a:gd name="T7" fmla="*/ 118375 h 4768"/>
                  <a:gd name="T8" fmla="*/ 128475 w 5397"/>
                  <a:gd name="T9" fmla="*/ 119200 h 4768"/>
                  <a:gd name="T10" fmla="*/ 133250 w 5397"/>
                  <a:gd name="T11" fmla="*/ 116500 h 4768"/>
                  <a:gd name="T12" fmla="*/ 131475 w 5397"/>
                  <a:gd name="T13" fmla="*/ 108750 h 4768"/>
                  <a:gd name="T14" fmla="*/ 10650 w 5397"/>
                  <a:gd name="T15" fmla="*/ 2175 h 4768"/>
                  <a:gd name="T16" fmla="*/ 6250 w 5397"/>
                  <a:gd name="T17" fmla="*/ 25 h 47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97" h="4768" extrusionOk="0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3" name="Google Shape;1444;p44">
                <a:extLst>
                  <a:ext uri="{FF2B5EF4-FFF2-40B4-BE49-F238E27FC236}">
                    <a16:creationId xmlns:a16="http://schemas.microsoft.com/office/drawing/2014/main" id="{CD10F6B3-DA2C-4B01-ACB0-47F68A2F6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875" y="3311575"/>
                <a:ext cx="487700" cy="84725"/>
              </a:xfrm>
              <a:custGeom>
                <a:avLst/>
                <a:gdLst>
                  <a:gd name="T0" fmla="*/ 481300 w 19508"/>
                  <a:gd name="T1" fmla="*/ 25 h 3389"/>
                  <a:gd name="T2" fmla="*/ 478375 w 19508"/>
                  <a:gd name="T3" fmla="*/ 900 h 3389"/>
                  <a:gd name="T4" fmla="*/ 441875 w 19508"/>
                  <a:gd name="T5" fmla="*/ 21575 h 3389"/>
                  <a:gd name="T6" fmla="*/ 226200 w 19508"/>
                  <a:gd name="T7" fmla="*/ 73500 h 3389"/>
                  <a:gd name="T8" fmla="*/ 8900 w 19508"/>
                  <a:gd name="T9" fmla="*/ 20825 h 3389"/>
                  <a:gd name="T10" fmla="*/ 6425 w 19508"/>
                  <a:gd name="T11" fmla="*/ 20250 h 3389"/>
                  <a:gd name="T12" fmla="*/ 1350 w 19508"/>
                  <a:gd name="T13" fmla="*/ 23325 h 3389"/>
                  <a:gd name="T14" fmla="*/ 3825 w 19508"/>
                  <a:gd name="T15" fmla="*/ 30875 h 3389"/>
                  <a:gd name="T16" fmla="*/ 226250 w 19508"/>
                  <a:gd name="T17" fmla="*/ 84725 h 3389"/>
                  <a:gd name="T18" fmla="*/ 446950 w 19508"/>
                  <a:gd name="T19" fmla="*/ 31600 h 3389"/>
                  <a:gd name="T20" fmla="*/ 484250 w 19508"/>
                  <a:gd name="T21" fmla="*/ 10425 h 3389"/>
                  <a:gd name="T22" fmla="*/ 486025 w 19508"/>
                  <a:gd name="T23" fmla="*/ 2650 h 3389"/>
                  <a:gd name="T24" fmla="*/ 481300 w 19508"/>
                  <a:gd name="T25" fmla="*/ 25 h 33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508" h="3389" extrusionOk="0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4" name="Google Shape;1445;p44">
                <a:extLst>
                  <a:ext uri="{FF2B5EF4-FFF2-40B4-BE49-F238E27FC236}">
                    <a16:creationId xmlns:a16="http://schemas.microsoft.com/office/drawing/2014/main" id="{728C7A95-C4B9-4EE0-8352-A5C846F11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575" y="2440425"/>
                <a:ext cx="420800" cy="802600"/>
              </a:xfrm>
              <a:custGeom>
                <a:avLst/>
                <a:gdLst>
                  <a:gd name="T0" fmla="*/ 6150 w 16832"/>
                  <a:gd name="T1" fmla="*/ 0 h 32104"/>
                  <a:gd name="T2" fmla="*/ 725 w 16832"/>
                  <a:gd name="T3" fmla="*/ 4300 h 32104"/>
                  <a:gd name="T4" fmla="*/ 4975 w 16832"/>
                  <a:gd name="T5" fmla="*/ 11025 h 32104"/>
                  <a:gd name="T6" fmla="*/ 318450 w 16832"/>
                  <a:gd name="T7" fmla="*/ 256100 h 32104"/>
                  <a:gd name="T8" fmla="*/ 244750 w 16832"/>
                  <a:gd name="T9" fmla="*/ 793175 h 32104"/>
                  <a:gd name="T10" fmla="*/ 245075 w 16832"/>
                  <a:gd name="T11" fmla="*/ 801150 h 32104"/>
                  <a:gd name="T12" fmla="*/ 248900 w 16832"/>
                  <a:gd name="T13" fmla="*/ 802575 h 32104"/>
                  <a:gd name="T14" fmla="*/ 252925 w 16832"/>
                  <a:gd name="T15" fmla="*/ 800825 h 32104"/>
                  <a:gd name="T16" fmla="*/ 328475 w 16832"/>
                  <a:gd name="T17" fmla="*/ 250950 h 32104"/>
                  <a:gd name="T18" fmla="*/ 7450 w 16832"/>
                  <a:gd name="T19" fmla="*/ 175 h 32104"/>
                  <a:gd name="T20" fmla="*/ 6150 w 16832"/>
                  <a:gd name="T21" fmla="*/ 0 h 32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832" h="32104" extrusionOk="0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5" name="Google Shape;1446;p44">
                <a:extLst>
                  <a:ext uri="{FF2B5EF4-FFF2-40B4-BE49-F238E27FC236}">
                    <a16:creationId xmlns:a16="http://schemas.microsoft.com/office/drawing/2014/main" id="{85956E59-10C3-414F-B52F-23C586F2E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00" y="2427800"/>
                <a:ext cx="108125" cy="16225"/>
              </a:xfrm>
              <a:custGeom>
                <a:avLst/>
                <a:gdLst>
                  <a:gd name="T0" fmla="*/ 75050 w 4325"/>
                  <a:gd name="T1" fmla="*/ 25 h 649"/>
                  <a:gd name="T2" fmla="*/ 5275 w 4325"/>
                  <a:gd name="T3" fmla="*/ 5050 h 649"/>
                  <a:gd name="T4" fmla="*/ 500 w 4325"/>
                  <a:gd name="T5" fmla="*/ 11350 h 649"/>
                  <a:gd name="T6" fmla="*/ 6000 w 4325"/>
                  <a:gd name="T7" fmla="*/ 16200 h 649"/>
                  <a:gd name="T8" fmla="*/ 6825 w 4325"/>
                  <a:gd name="T9" fmla="*/ 16125 h 649"/>
                  <a:gd name="T10" fmla="*/ 74325 w 4325"/>
                  <a:gd name="T11" fmla="*/ 11250 h 649"/>
                  <a:gd name="T12" fmla="*/ 102025 w 4325"/>
                  <a:gd name="T13" fmla="*/ 12075 h 649"/>
                  <a:gd name="T14" fmla="*/ 102400 w 4325"/>
                  <a:gd name="T15" fmla="*/ 12075 h 649"/>
                  <a:gd name="T16" fmla="*/ 107925 w 4325"/>
                  <a:gd name="T17" fmla="*/ 6800 h 649"/>
                  <a:gd name="T18" fmla="*/ 102650 w 4325"/>
                  <a:gd name="T19" fmla="*/ 800 h 649"/>
                  <a:gd name="T20" fmla="*/ 75050 w 4325"/>
                  <a:gd name="T21" fmla="*/ 25 h 6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5" h="649" extrusionOk="0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6" name="Google Shape;1447;p44">
                <a:extLst>
                  <a:ext uri="{FF2B5EF4-FFF2-40B4-BE49-F238E27FC236}">
                    <a16:creationId xmlns:a16="http://schemas.microsoft.com/office/drawing/2014/main" id="{2C3A68EC-F7C1-4798-9C22-A3C3A17E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425" y="2438825"/>
                <a:ext cx="404725" cy="778675"/>
              </a:xfrm>
              <a:custGeom>
                <a:avLst/>
                <a:gdLst>
                  <a:gd name="T0" fmla="*/ 398525 w 16189"/>
                  <a:gd name="T1" fmla="*/ 0 h 31147"/>
                  <a:gd name="T2" fmla="*/ 397350 w 16189"/>
                  <a:gd name="T3" fmla="*/ 125 h 31147"/>
                  <a:gd name="T4" fmla="*/ 279825 w 16189"/>
                  <a:gd name="T5" fmla="*/ 42400 h 31147"/>
                  <a:gd name="T6" fmla="*/ 39725 w 16189"/>
                  <a:gd name="T7" fmla="*/ 324775 h 31147"/>
                  <a:gd name="T8" fmla="*/ 69575 w 16189"/>
                  <a:gd name="T9" fmla="*/ 694200 h 31147"/>
                  <a:gd name="T10" fmla="*/ 122925 w 16189"/>
                  <a:gd name="T11" fmla="*/ 776600 h 31147"/>
                  <a:gd name="T12" fmla="*/ 127250 w 16189"/>
                  <a:gd name="T13" fmla="*/ 778650 h 31147"/>
                  <a:gd name="T14" fmla="*/ 130775 w 16189"/>
                  <a:gd name="T15" fmla="*/ 777425 h 31147"/>
                  <a:gd name="T16" fmla="*/ 131600 w 16189"/>
                  <a:gd name="T17" fmla="*/ 769550 h 31147"/>
                  <a:gd name="T18" fmla="*/ 79600 w 16189"/>
                  <a:gd name="T19" fmla="*/ 689050 h 31147"/>
                  <a:gd name="T20" fmla="*/ 50350 w 16189"/>
                  <a:gd name="T21" fmla="*/ 328200 h 31147"/>
                  <a:gd name="T22" fmla="*/ 284875 w 16189"/>
                  <a:gd name="T23" fmla="*/ 52325 h 31147"/>
                  <a:gd name="T24" fmla="*/ 399750 w 16189"/>
                  <a:gd name="T25" fmla="*/ 11075 h 31147"/>
                  <a:gd name="T26" fmla="*/ 403950 w 16189"/>
                  <a:gd name="T27" fmla="*/ 4475 h 31147"/>
                  <a:gd name="T28" fmla="*/ 398525 w 16189"/>
                  <a:gd name="T29" fmla="*/ 0 h 31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89" h="31147" extrusionOk="0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7" name="Google Shape;1448;p44">
                <a:extLst>
                  <a:ext uri="{FF2B5EF4-FFF2-40B4-BE49-F238E27FC236}">
                    <a16:creationId xmlns:a16="http://schemas.microsoft.com/office/drawing/2014/main" id="{10DC81F8-3DD3-4913-B244-B0DEB6F51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325" y="4310325"/>
                <a:ext cx="1053925" cy="1053925"/>
              </a:xfrm>
              <a:custGeom>
                <a:avLst/>
                <a:gdLst>
                  <a:gd name="T0" fmla="*/ 526950 w 42157"/>
                  <a:gd name="T1" fmla="*/ 25 h 42157"/>
                  <a:gd name="T2" fmla="*/ 0 w 42157"/>
                  <a:gd name="T3" fmla="*/ 526975 h 42157"/>
                  <a:gd name="T4" fmla="*/ 526950 w 42157"/>
                  <a:gd name="T5" fmla="*/ 1053925 h 42157"/>
                  <a:gd name="T6" fmla="*/ 1053900 w 42157"/>
                  <a:gd name="T7" fmla="*/ 526975 h 42157"/>
                  <a:gd name="T8" fmla="*/ 526950 w 42157"/>
                  <a:gd name="T9" fmla="*/ 25 h 42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7" h="42157" extrusionOk="0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8" name="Google Shape;1449;p44">
                <a:extLst>
                  <a:ext uri="{FF2B5EF4-FFF2-40B4-BE49-F238E27FC236}">
                    <a16:creationId xmlns:a16="http://schemas.microsoft.com/office/drawing/2014/main" id="{03F4827B-193D-4ADD-911A-0AAE966D8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875" y="4302875"/>
                <a:ext cx="1068825" cy="1068825"/>
              </a:xfrm>
              <a:custGeom>
                <a:avLst/>
                <a:gdLst>
                  <a:gd name="T0" fmla="*/ 534400 w 42753"/>
                  <a:gd name="T1" fmla="*/ 15000 h 42753"/>
                  <a:gd name="T2" fmla="*/ 1053925 w 42753"/>
                  <a:gd name="T3" fmla="*/ 534425 h 42753"/>
                  <a:gd name="T4" fmla="*/ 534400 w 42753"/>
                  <a:gd name="T5" fmla="*/ 1053925 h 42753"/>
                  <a:gd name="T6" fmla="*/ 15025 w 42753"/>
                  <a:gd name="T7" fmla="*/ 534425 h 42753"/>
                  <a:gd name="T8" fmla="*/ 534400 w 42753"/>
                  <a:gd name="T9" fmla="*/ 15000 h 42753"/>
                  <a:gd name="T10" fmla="*/ 534400 w 42753"/>
                  <a:gd name="T11" fmla="*/ 25 h 42753"/>
                  <a:gd name="T12" fmla="*/ 0 w 42753"/>
                  <a:gd name="T13" fmla="*/ 534425 h 42753"/>
                  <a:gd name="T14" fmla="*/ 534400 w 42753"/>
                  <a:gd name="T15" fmla="*/ 1068825 h 42753"/>
                  <a:gd name="T16" fmla="*/ 1068800 w 42753"/>
                  <a:gd name="T17" fmla="*/ 534425 h 42753"/>
                  <a:gd name="T18" fmla="*/ 534400 w 42753"/>
                  <a:gd name="T19" fmla="*/ 25 h 427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3" extrusionOk="0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29" name="Google Shape;1450;p44">
                <a:extLst>
                  <a:ext uri="{FF2B5EF4-FFF2-40B4-BE49-F238E27FC236}">
                    <a16:creationId xmlns:a16="http://schemas.microsoft.com/office/drawing/2014/main" id="{4E285D0C-F8ED-4999-A8AF-EFCCB5E00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00" y="4362725"/>
                <a:ext cx="164250" cy="70850"/>
              </a:xfrm>
              <a:custGeom>
                <a:avLst/>
                <a:gdLst>
                  <a:gd name="T0" fmla="*/ 158125 w 6570"/>
                  <a:gd name="T1" fmla="*/ 25 h 2834"/>
                  <a:gd name="T2" fmla="*/ 157025 w 6570"/>
                  <a:gd name="T3" fmla="*/ 125 h 2834"/>
                  <a:gd name="T4" fmla="*/ 3500 w 6570"/>
                  <a:gd name="T5" fmla="*/ 60475 h 2834"/>
                  <a:gd name="T6" fmla="*/ 1550 w 6570"/>
                  <a:gd name="T7" fmla="*/ 68150 h 2834"/>
                  <a:gd name="T8" fmla="*/ 6400 w 6570"/>
                  <a:gd name="T9" fmla="*/ 70825 h 2834"/>
                  <a:gd name="T10" fmla="*/ 9300 w 6570"/>
                  <a:gd name="T11" fmla="*/ 70000 h 2834"/>
                  <a:gd name="T12" fmla="*/ 159275 w 6570"/>
                  <a:gd name="T13" fmla="*/ 11200 h 2834"/>
                  <a:gd name="T14" fmla="*/ 163600 w 6570"/>
                  <a:gd name="T15" fmla="*/ 4575 h 2834"/>
                  <a:gd name="T16" fmla="*/ 158125 w 6570"/>
                  <a:gd name="T17" fmla="*/ 25 h 28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0" h="2834" extrusionOk="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0" name="Google Shape;1451;p44">
                <a:extLst>
                  <a:ext uri="{FF2B5EF4-FFF2-40B4-BE49-F238E27FC236}">
                    <a16:creationId xmlns:a16="http://schemas.microsoft.com/office/drawing/2014/main" id="{D16D3ACB-527C-49CD-8322-F8C502919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00" y="4442175"/>
                <a:ext cx="212450" cy="443075"/>
              </a:xfrm>
              <a:custGeom>
                <a:avLst/>
                <a:gdLst>
                  <a:gd name="T0" fmla="*/ 206075 w 8498"/>
                  <a:gd name="T1" fmla="*/ 25 h 17723"/>
                  <a:gd name="T2" fmla="*/ 202825 w 8498"/>
                  <a:gd name="T3" fmla="*/ 1100 h 17723"/>
                  <a:gd name="T4" fmla="*/ 25 w 8498"/>
                  <a:gd name="T5" fmla="*/ 395125 h 17723"/>
                  <a:gd name="T6" fmla="*/ 1875 w 8498"/>
                  <a:gd name="T7" fmla="*/ 438000 h 17723"/>
                  <a:gd name="T8" fmla="*/ 7450 w 8498"/>
                  <a:gd name="T9" fmla="*/ 443075 h 17723"/>
                  <a:gd name="T10" fmla="*/ 7975 w 8498"/>
                  <a:gd name="T11" fmla="*/ 443075 h 17723"/>
                  <a:gd name="T12" fmla="*/ 13050 w 8498"/>
                  <a:gd name="T13" fmla="*/ 436975 h 17723"/>
                  <a:gd name="T14" fmla="*/ 11175 w 8498"/>
                  <a:gd name="T15" fmla="*/ 395125 h 17723"/>
                  <a:gd name="T16" fmla="*/ 209350 w 8498"/>
                  <a:gd name="T17" fmla="*/ 10175 h 17723"/>
                  <a:gd name="T18" fmla="*/ 210575 w 8498"/>
                  <a:gd name="T19" fmla="*/ 2350 h 17723"/>
                  <a:gd name="T20" fmla="*/ 206075 w 8498"/>
                  <a:gd name="T21" fmla="*/ 25 h 177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3" extrusionOk="0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1" name="Google Shape;1452;p44">
                <a:extLst>
                  <a:ext uri="{FF2B5EF4-FFF2-40B4-BE49-F238E27FC236}">
                    <a16:creationId xmlns:a16="http://schemas.microsoft.com/office/drawing/2014/main" id="{B7C7B17E-4424-4052-BEB5-45EC2F53E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325" y="4996125"/>
                <a:ext cx="827550" cy="325450"/>
              </a:xfrm>
              <a:custGeom>
                <a:avLst/>
                <a:gdLst>
                  <a:gd name="T0" fmla="*/ 6300 w 33102"/>
                  <a:gd name="T1" fmla="*/ 25 h 13018"/>
                  <a:gd name="T2" fmla="*/ 4375 w 33102"/>
                  <a:gd name="T3" fmla="*/ 350 h 13018"/>
                  <a:gd name="T4" fmla="*/ 1075 w 33102"/>
                  <a:gd name="T5" fmla="*/ 7575 h 13018"/>
                  <a:gd name="T6" fmla="*/ 455950 w 33102"/>
                  <a:gd name="T7" fmla="*/ 325425 h 13018"/>
                  <a:gd name="T8" fmla="*/ 825475 w 33102"/>
                  <a:gd name="T9" fmla="*/ 154150 h 13018"/>
                  <a:gd name="T10" fmla="*/ 824875 w 33102"/>
                  <a:gd name="T11" fmla="*/ 146200 h 13018"/>
                  <a:gd name="T12" fmla="*/ 821275 w 33102"/>
                  <a:gd name="T13" fmla="*/ 144900 h 13018"/>
                  <a:gd name="T14" fmla="*/ 817000 w 33102"/>
                  <a:gd name="T15" fmla="*/ 146925 h 13018"/>
                  <a:gd name="T16" fmla="*/ 455950 w 33102"/>
                  <a:gd name="T17" fmla="*/ 314275 h 13018"/>
                  <a:gd name="T18" fmla="*/ 11600 w 33102"/>
                  <a:gd name="T19" fmla="*/ 3650 h 13018"/>
                  <a:gd name="T20" fmla="*/ 6300 w 33102"/>
                  <a:gd name="T21" fmla="*/ 25 h 13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8" extrusionOk="0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2" name="Google Shape;1453;p44">
                <a:extLst>
                  <a:ext uri="{FF2B5EF4-FFF2-40B4-BE49-F238E27FC236}">
                    <a16:creationId xmlns:a16="http://schemas.microsoft.com/office/drawing/2014/main" id="{28845C29-9A07-4FFE-9B2F-7810D8BA1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675" y="4986525"/>
                <a:ext cx="52975" cy="98750"/>
              </a:xfrm>
              <a:custGeom>
                <a:avLst/>
                <a:gdLst>
                  <a:gd name="T0" fmla="*/ 46625 w 2119"/>
                  <a:gd name="T1" fmla="*/ 0 h 3950"/>
                  <a:gd name="T2" fmla="*/ 41375 w 2119"/>
                  <a:gd name="T3" fmla="*/ 3750 h 3950"/>
                  <a:gd name="T4" fmla="*/ 1575 w 2119"/>
                  <a:gd name="T5" fmla="*/ 90350 h 3950"/>
                  <a:gd name="T6" fmla="*/ 3550 w 2119"/>
                  <a:gd name="T7" fmla="*/ 98025 h 3950"/>
                  <a:gd name="T8" fmla="*/ 6450 w 2119"/>
                  <a:gd name="T9" fmla="*/ 98750 h 3950"/>
                  <a:gd name="T10" fmla="*/ 11300 w 2119"/>
                  <a:gd name="T11" fmla="*/ 95950 h 3950"/>
                  <a:gd name="T12" fmla="*/ 51925 w 2119"/>
                  <a:gd name="T13" fmla="*/ 7350 h 3950"/>
                  <a:gd name="T14" fmla="*/ 48525 w 2119"/>
                  <a:gd name="T15" fmla="*/ 325 h 3950"/>
                  <a:gd name="T16" fmla="*/ 46625 w 2119"/>
                  <a:gd name="T17" fmla="*/ 0 h 39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0" extrusionOk="0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3" name="Google Shape;1454;p44">
                <a:extLst>
                  <a:ext uri="{FF2B5EF4-FFF2-40B4-BE49-F238E27FC236}">
                    <a16:creationId xmlns:a16="http://schemas.microsoft.com/office/drawing/2014/main" id="{A360250A-C7C6-4599-9943-A124EA95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650" y="4353025"/>
                <a:ext cx="586900" cy="612325"/>
              </a:xfrm>
              <a:custGeom>
                <a:avLst/>
                <a:gdLst>
                  <a:gd name="T0" fmla="*/ 102625 w 23476"/>
                  <a:gd name="T1" fmla="*/ 0 h 24493"/>
                  <a:gd name="T2" fmla="*/ 5075 w 23476"/>
                  <a:gd name="T3" fmla="*/ 9825 h 24493"/>
                  <a:gd name="T4" fmla="*/ 725 w 23476"/>
                  <a:gd name="T5" fmla="*/ 16450 h 24493"/>
                  <a:gd name="T6" fmla="*/ 6150 w 23476"/>
                  <a:gd name="T7" fmla="*/ 21000 h 24493"/>
                  <a:gd name="T8" fmla="*/ 7325 w 23476"/>
                  <a:gd name="T9" fmla="*/ 20900 h 24493"/>
                  <a:gd name="T10" fmla="*/ 102625 w 23476"/>
                  <a:gd name="T11" fmla="*/ 11275 h 24493"/>
                  <a:gd name="T12" fmla="*/ 575725 w 23476"/>
                  <a:gd name="T13" fmla="*/ 484275 h 24493"/>
                  <a:gd name="T14" fmla="*/ 560025 w 23476"/>
                  <a:gd name="T15" fmla="*/ 605300 h 24493"/>
                  <a:gd name="T16" fmla="*/ 564050 w 23476"/>
                  <a:gd name="T17" fmla="*/ 612125 h 24493"/>
                  <a:gd name="T18" fmla="*/ 565475 w 23476"/>
                  <a:gd name="T19" fmla="*/ 612325 h 24493"/>
                  <a:gd name="T20" fmla="*/ 570875 w 23476"/>
                  <a:gd name="T21" fmla="*/ 608100 h 24493"/>
                  <a:gd name="T22" fmla="*/ 586900 w 23476"/>
                  <a:gd name="T23" fmla="*/ 484275 h 24493"/>
                  <a:gd name="T24" fmla="*/ 102625 w 23476"/>
                  <a:gd name="T25" fmla="*/ 0 h 244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6" h="24493" extrusionOk="0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4" name="Google Shape;1455;p44">
                <a:extLst>
                  <a:ext uri="{FF2B5EF4-FFF2-40B4-BE49-F238E27FC236}">
                    <a16:creationId xmlns:a16="http://schemas.microsoft.com/office/drawing/2014/main" id="{DE1BC2ED-9F73-4E0B-BDCD-54B702F7E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425" y="2385275"/>
                <a:ext cx="1053950" cy="1053825"/>
              </a:xfrm>
              <a:custGeom>
                <a:avLst/>
                <a:gdLst>
                  <a:gd name="T0" fmla="*/ 526975 w 42158"/>
                  <a:gd name="T1" fmla="*/ 25 h 42153"/>
                  <a:gd name="T2" fmla="*/ 25 w 42158"/>
                  <a:gd name="T3" fmla="*/ 526875 h 42153"/>
                  <a:gd name="T4" fmla="*/ 526975 w 42158"/>
                  <a:gd name="T5" fmla="*/ 1053800 h 42153"/>
                  <a:gd name="T6" fmla="*/ 1053925 w 42158"/>
                  <a:gd name="T7" fmla="*/ 526875 h 42153"/>
                  <a:gd name="T8" fmla="*/ 526975 w 42158"/>
                  <a:gd name="T9" fmla="*/ 25 h 42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158" h="42153" extrusionOk="0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5" name="Google Shape;1456;p44">
                <a:extLst>
                  <a:ext uri="{FF2B5EF4-FFF2-40B4-BE49-F238E27FC236}">
                    <a16:creationId xmlns:a16="http://schemas.microsoft.com/office/drawing/2014/main" id="{6EDEA2B7-7EBB-46C9-9F99-FAD217763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975" y="2377750"/>
                <a:ext cx="1068825" cy="1068900"/>
              </a:xfrm>
              <a:custGeom>
                <a:avLst/>
                <a:gdLst>
                  <a:gd name="T0" fmla="*/ 534425 w 42753"/>
                  <a:gd name="T1" fmla="*/ 14975 h 42756"/>
                  <a:gd name="T2" fmla="*/ 1053800 w 42753"/>
                  <a:gd name="T3" fmla="*/ 534400 h 42756"/>
                  <a:gd name="T4" fmla="*/ 534425 w 42753"/>
                  <a:gd name="T5" fmla="*/ 1053900 h 42756"/>
                  <a:gd name="T6" fmla="*/ 14900 w 42753"/>
                  <a:gd name="T7" fmla="*/ 534400 h 42756"/>
                  <a:gd name="T8" fmla="*/ 534425 w 42753"/>
                  <a:gd name="T9" fmla="*/ 14975 h 42756"/>
                  <a:gd name="T10" fmla="*/ 534425 w 42753"/>
                  <a:gd name="T11" fmla="*/ 0 h 42756"/>
                  <a:gd name="T12" fmla="*/ 25 w 42753"/>
                  <a:gd name="T13" fmla="*/ 534400 h 42756"/>
                  <a:gd name="T14" fmla="*/ 534425 w 42753"/>
                  <a:gd name="T15" fmla="*/ 1068900 h 42756"/>
                  <a:gd name="T16" fmla="*/ 1068825 w 42753"/>
                  <a:gd name="T17" fmla="*/ 534400 h 42756"/>
                  <a:gd name="T18" fmla="*/ 534425 w 42753"/>
                  <a:gd name="T19" fmla="*/ 0 h 42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753" h="42756" extrusionOk="0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6" name="Google Shape;1457;p44">
                <a:extLst>
                  <a:ext uri="{FF2B5EF4-FFF2-40B4-BE49-F238E27FC236}">
                    <a16:creationId xmlns:a16="http://schemas.microsoft.com/office/drawing/2014/main" id="{62367733-568A-4658-A7BA-CF8B7F332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775" y="2437650"/>
                <a:ext cx="164275" cy="70775"/>
              </a:xfrm>
              <a:custGeom>
                <a:avLst/>
                <a:gdLst>
                  <a:gd name="T0" fmla="*/ 158250 w 6571"/>
                  <a:gd name="T1" fmla="*/ 25 h 2831"/>
                  <a:gd name="T2" fmla="*/ 157050 w 6571"/>
                  <a:gd name="T3" fmla="*/ 150 h 2831"/>
                  <a:gd name="T4" fmla="*/ 3550 w 6571"/>
                  <a:gd name="T5" fmla="*/ 60425 h 2831"/>
                  <a:gd name="T6" fmla="*/ 1600 w 6571"/>
                  <a:gd name="T7" fmla="*/ 68050 h 2831"/>
                  <a:gd name="T8" fmla="*/ 6450 w 6571"/>
                  <a:gd name="T9" fmla="*/ 70750 h 2831"/>
                  <a:gd name="T10" fmla="*/ 9325 w 6571"/>
                  <a:gd name="T11" fmla="*/ 69925 h 2831"/>
                  <a:gd name="T12" fmla="*/ 159300 w 6571"/>
                  <a:gd name="T13" fmla="*/ 11125 h 2831"/>
                  <a:gd name="T14" fmla="*/ 163650 w 6571"/>
                  <a:gd name="T15" fmla="*/ 4500 h 2831"/>
                  <a:gd name="T16" fmla="*/ 158250 w 6571"/>
                  <a:gd name="T17" fmla="*/ 25 h 28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71" h="2831" extrusionOk="0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7" name="Google Shape;1458;p44">
                <a:extLst>
                  <a:ext uri="{FF2B5EF4-FFF2-40B4-BE49-F238E27FC236}">
                    <a16:creationId xmlns:a16="http://schemas.microsoft.com/office/drawing/2014/main" id="{6A62D2B7-E2A5-481C-AED9-22A43DF4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25" y="2517075"/>
                <a:ext cx="212450" cy="443150"/>
              </a:xfrm>
              <a:custGeom>
                <a:avLst/>
                <a:gdLst>
                  <a:gd name="T0" fmla="*/ 206050 w 8498"/>
                  <a:gd name="T1" fmla="*/ 0 h 17726"/>
                  <a:gd name="T2" fmla="*/ 202800 w 8498"/>
                  <a:gd name="T3" fmla="*/ 1025 h 17726"/>
                  <a:gd name="T4" fmla="*/ 0 w 8498"/>
                  <a:gd name="T5" fmla="*/ 395075 h 17726"/>
                  <a:gd name="T6" fmla="*/ 1875 w 8498"/>
                  <a:gd name="T7" fmla="*/ 437975 h 17726"/>
                  <a:gd name="T8" fmla="*/ 7450 w 8498"/>
                  <a:gd name="T9" fmla="*/ 443125 h 17726"/>
                  <a:gd name="T10" fmla="*/ 7975 w 8498"/>
                  <a:gd name="T11" fmla="*/ 443025 h 17726"/>
                  <a:gd name="T12" fmla="*/ 13025 w 8498"/>
                  <a:gd name="T13" fmla="*/ 437025 h 17726"/>
                  <a:gd name="T14" fmla="*/ 11175 w 8498"/>
                  <a:gd name="T15" fmla="*/ 395075 h 17726"/>
                  <a:gd name="T16" fmla="*/ 209325 w 8498"/>
                  <a:gd name="T17" fmla="*/ 10150 h 17726"/>
                  <a:gd name="T18" fmla="*/ 210575 w 8498"/>
                  <a:gd name="T19" fmla="*/ 2275 h 17726"/>
                  <a:gd name="T20" fmla="*/ 206050 w 8498"/>
                  <a:gd name="T21" fmla="*/ 0 h 177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8" name="Google Shape;1459;p44">
                <a:extLst>
                  <a:ext uri="{FF2B5EF4-FFF2-40B4-BE49-F238E27FC236}">
                    <a16:creationId xmlns:a16="http://schemas.microsoft.com/office/drawing/2014/main" id="{D560BEE0-B9A7-40FF-A2BD-955653FF9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450" y="3071000"/>
                <a:ext cx="827550" cy="325425"/>
              </a:xfrm>
              <a:custGeom>
                <a:avLst/>
                <a:gdLst>
                  <a:gd name="T0" fmla="*/ 6175 w 33102"/>
                  <a:gd name="T1" fmla="*/ 0 h 13017"/>
                  <a:gd name="T2" fmla="*/ 4350 w 33102"/>
                  <a:gd name="T3" fmla="*/ 325 h 13017"/>
                  <a:gd name="T4" fmla="*/ 1025 w 33102"/>
                  <a:gd name="T5" fmla="*/ 7550 h 13017"/>
                  <a:gd name="T6" fmla="*/ 455950 w 33102"/>
                  <a:gd name="T7" fmla="*/ 325425 h 13017"/>
                  <a:gd name="T8" fmla="*/ 825475 w 33102"/>
                  <a:gd name="T9" fmla="*/ 154125 h 13017"/>
                  <a:gd name="T10" fmla="*/ 824850 w 33102"/>
                  <a:gd name="T11" fmla="*/ 146275 h 13017"/>
                  <a:gd name="T12" fmla="*/ 821225 w 33102"/>
                  <a:gd name="T13" fmla="*/ 144900 h 13017"/>
                  <a:gd name="T14" fmla="*/ 817000 w 33102"/>
                  <a:gd name="T15" fmla="*/ 146900 h 13017"/>
                  <a:gd name="T16" fmla="*/ 455950 w 33102"/>
                  <a:gd name="T17" fmla="*/ 314250 h 13017"/>
                  <a:gd name="T18" fmla="*/ 11575 w 33102"/>
                  <a:gd name="T19" fmla="*/ 3725 h 13017"/>
                  <a:gd name="T20" fmla="*/ 6175 w 33102"/>
                  <a:gd name="T21" fmla="*/ 0 h 130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102" h="13017" extrusionOk="0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39" name="Google Shape;1460;p44">
                <a:extLst>
                  <a:ext uri="{FF2B5EF4-FFF2-40B4-BE49-F238E27FC236}">
                    <a16:creationId xmlns:a16="http://schemas.microsoft.com/office/drawing/2014/main" id="{1757F539-D47D-472E-B324-2079BB370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800" y="3061375"/>
                <a:ext cx="52975" cy="98850"/>
              </a:xfrm>
              <a:custGeom>
                <a:avLst/>
                <a:gdLst>
                  <a:gd name="T0" fmla="*/ 46600 w 2119"/>
                  <a:gd name="T1" fmla="*/ 25 h 3954"/>
                  <a:gd name="T2" fmla="*/ 41375 w 2119"/>
                  <a:gd name="T3" fmla="*/ 3850 h 3954"/>
                  <a:gd name="T4" fmla="*/ 1575 w 2119"/>
                  <a:gd name="T5" fmla="*/ 90375 h 3954"/>
                  <a:gd name="T6" fmla="*/ 3525 w 2119"/>
                  <a:gd name="T7" fmla="*/ 98000 h 3954"/>
                  <a:gd name="T8" fmla="*/ 6450 w 2119"/>
                  <a:gd name="T9" fmla="*/ 98850 h 3954"/>
                  <a:gd name="T10" fmla="*/ 11275 w 2119"/>
                  <a:gd name="T11" fmla="*/ 96050 h 3954"/>
                  <a:gd name="T12" fmla="*/ 51900 w 2119"/>
                  <a:gd name="T13" fmla="*/ 7450 h 3954"/>
                  <a:gd name="T14" fmla="*/ 48475 w 2119"/>
                  <a:gd name="T15" fmla="*/ 350 h 3954"/>
                  <a:gd name="T16" fmla="*/ 46600 w 2119"/>
                  <a:gd name="T17" fmla="*/ 25 h 39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9" h="3954" extrusionOk="0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640" name="Google Shape;1461;p44">
                <a:extLst>
                  <a:ext uri="{FF2B5EF4-FFF2-40B4-BE49-F238E27FC236}">
                    <a16:creationId xmlns:a16="http://schemas.microsoft.com/office/drawing/2014/main" id="{9692FDA7-30FA-4754-AD87-4F7365470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725" y="2427875"/>
                <a:ext cx="586950" cy="612350"/>
              </a:xfrm>
              <a:custGeom>
                <a:avLst/>
                <a:gdLst>
                  <a:gd name="T0" fmla="*/ 102675 w 23478"/>
                  <a:gd name="T1" fmla="*/ 25 h 24494"/>
                  <a:gd name="T2" fmla="*/ 5100 w 23478"/>
                  <a:gd name="T3" fmla="*/ 9925 h 24494"/>
                  <a:gd name="T4" fmla="*/ 775 w 23478"/>
                  <a:gd name="T5" fmla="*/ 16550 h 24494"/>
                  <a:gd name="T6" fmla="*/ 6200 w 23478"/>
                  <a:gd name="T7" fmla="*/ 21025 h 24494"/>
                  <a:gd name="T8" fmla="*/ 7350 w 23478"/>
                  <a:gd name="T9" fmla="*/ 20900 h 24494"/>
                  <a:gd name="T10" fmla="*/ 102675 w 23478"/>
                  <a:gd name="T11" fmla="*/ 11275 h 24494"/>
                  <a:gd name="T12" fmla="*/ 575675 w 23478"/>
                  <a:gd name="T13" fmla="*/ 484275 h 24494"/>
                  <a:gd name="T14" fmla="*/ 560050 w 23478"/>
                  <a:gd name="T15" fmla="*/ 605300 h 24494"/>
                  <a:gd name="T16" fmla="*/ 564075 w 23478"/>
                  <a:gd name="T17" fmla="*/ 612125 h 24494"/>
                  <a:gd name="T18" fmla="*/ 565525 w 23478"/>
                  <a:gd name="T19" fmla="*/ 612325 h 24494"/>
                  <a:gd name="T20" fmla="*/ 570900 w 23478"/>
                  <a:gd name="T21" fmla="*/ 608225 h 24494"/>
                  <a:gd name="T22" fmla="*/ 586925 w 23478"/>
                  <a:gd name="T23" fmla="*/ 484275 h 24494"/>
                  <a:gd name="T24" fmla="*/ 102675 w 23478"/>
                  <a:gd name="T25" fmla="*/ 25 h 244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478" h="24494" extrusionOk="0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9463" name="Google Shape;1462;p44">
              <a:extLst>
                <a:ext uri="{FF2B5EF4-FFF2-40B4-BE49-F238E27FC236}">
                  <a16:creationId xmlns:a16="http://schemas.microsoft.com/office/drawing/2014/main" id="{F2082A4A-352F-446C-BC3A-15BE90284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2732" y="3687036"/>
              <a:ext cx="272964" cy="263837"/>
              <a:chOff x="1190625" y="325375"/>
              <a:chExt cx="5219200" cy="5044675"/>
            </a:xfrm>
          </p:grpSpPr>
          <p:sp>
            <p:nvSpPr>
              <p:cNvPr id="19493" name="Google Shape;1463;p44">
                <a:extLst>
                  <a:ext uri="{FF2B5EF4-FFF2-40B4-BE49-F238E27FC236}">
                    <a16:creationId xmlns:a16="http://schemas.microsoft.com/office/drawing/2014/main" id="{970B08F4-9C77-4AB7-B841-9EAB4DF1A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935350"/>
                <a:ext cx="5219200" cy="4434700"/>
              </a:xfrm>
              <a:custGeom>
                <a:avLst/>
                <a:gdLst>
                  <a:gd name="T0" fmla="*/ 2948825 w 208768"/>
                  <a:gd name="T1" fmla="*/ 1975975 h 177388"/>
                  <a:gd name="T2" fmla="*/ 2270350 w 208768"/>
                  <a:gd name="T3" fmla="*/ 1975975 h 177388"/>
                  <a:gd name="T4" fmla="*/ 2789000 w 208768"/>
                  <a:gd name="T5" fmla="*/ 163950 h 177388"/>
                  <a:gd name="T6" fmla="*/ 1199600 w 208768"/>
                  <a:gd name="T7" fmla="*/ 2789850 h 177388"/>
                  <a:gd name="T8" fmla="*/ 1569025 w 208768"/>
                  <a:gd name="T9" fmla="*/ 1209400 h 177388"/>
                  <a:gd name="T10" fmla="*/ 4353125 w 208768"/>
                  <a:gd name="T11" fmla="*/ 2681375 h 177388"/>
                  <a:gd name="T12" fmla="*/ 4353125 w 208768"/>
                  <a:gd name="T13" fmla="*/ 1558450 h 177388"/>
                  <a:gd name="T14" fmla="*/ 3655875 w 208768"/>
                  <a:gd name="T15" fmla="*/ 1394525 h 177388"/>
                  <a:gd name="T16" fmla="*/ 3660775 w 208768"/>
                  <a:gd name="T17" fmla="*/ 1558450 h 177388"/>
                  <a:gd name="T18" fmla="*/ 3645275 w 208768"/>
                  <a:gd name="T19" fmla="*/ 2685450 h 177388"/>
                  <a:gd name="T20" fmla="*/ 2952925 w 208768"/>
                  <a:gd name="T21" fmla="*/ 861200 h 177388"/>
                  <a:gd name="T22" fmla="*/ 4184325 w 208768"/>
                  <a:gd name="T23" fmla="*/ 2675675 h 177388"/>
                  <a:gd name="T24" fmla="*/ 3634675 w 208768"/>
                  <a:gd name="T25" fmla="*/ 2963550 h 177388"/>
                  <a:gd name="T26" fmla="*/ 3824675 w 208768"/>
                  <a:gd name="T27" fmla="*/ 2675675 h 177388"/>
                  <a:gd name="T28" fmla="*/ 2266275 w 208768"/>
                  <a:gd name="T29" fmla="*/ 861200 h 177388"/>
                  <a:gd name="T30" fmla="*/ 1732125 w 208768"/>
                  <a:gd name="T31" fmla="*/ 2223075 h 177388"/>
                  <a:gd name="T32" fmla="*/ 1819375 w 208768"/>
                  <a:gd name="T33" fmla="*/ 1127850 h 177388"/>
                  <a:gd name="T34" fmla="*/ 959025 w 208768"/>
                  <a:gd name="T35" fmla="*/ 1127850 h 177388"/>
                  <a:gd name="T36" fmla="*/ 1046275 w 208768"/>
                  <a:gd name="T37" fmla="*/ 2719700 h 177388"/>
                  <a:gd name="T38" fmla="*/ 512125 w 208768"/>
                  <a:gd name="T39" fmla="*/ 3312575 h 177388"/>
                  <a:gd name="T40" fmla="*/ 1582875 w 208768"/>
                  <a:gd name="T41" fmla="*/ 2952950 h 177388"/>
                  <a:gd name="T42" fmla="*/ 1090325 w 208768"/>
                  <a:gd name="T43" fmla="*/ 2952950 h 177388"/>
                  <a:gd name="T44" fmla="*/ 3487075 w 208768"/>
                  <a:gd name="T45" fmla="*/ 2784125 h 177388"/>
                  <a:gd name="T46" fmla="*/ 1737825 w 208768"/>
                  <a:gd name="T47" fmla="*/ 2881175 h 177388"/>
                  <a:gd name="T48" fmla="*/ 4659750 w 208768"/>
                  <a:gd name="T49" fmla="*/ 3127450 h 177388"/>
                  <a:gd name="T50" fmla="*/ 3505825 w 208768"/>
                  <a:gd name="T51" fmla="*/ 3312575 h 177388"/>
                  <a:gd name="T52" fmla="*/ 4963100 w 208768"/>
                  <a:gd name="T53" fmla="*/ 512150 h 177388"/>
                  <a:gd name="T54" fmla="*/ 4963100 w 208768"/>
                  <a:gd name="T55" fmla="*/ 3660800 h 177388"/>
                  <a:gd name="T56" fmla="*/ 163100 w 208768"/>
                  <a:gd name="T57" fmla="*/ 605125 h 177388"/>
                  <a:gd name="T58" fmla="*/ 2266275 w 208768"/>
                  <a:gd name="T59" fmla="*/ 697275 h 177388"/>
                  <a:gd name="T60" fmla="*/ 349025 w 208768"/>
                  <a:gd name="T61" fmla="*/ 3394125 h 177388"/>
                  <a:gd name="T62" fmla="*/ 4870150 w 208768"/>
                  <a:gd name="T63" fmla="*/ 3394125 h 177388"/>
                  <a:gd name="T64" fmla="*/ 2952925 w 208768"/>
                  <a:gd name="T65" fmla="*/ 697275 h 177388"/>
                  <a:gd name="T66" fmla="*/ 3225300 w 208768"/>
                  <a:gd name="T67" fmla="*/ 3824700 h 177388"/>
                  <a:gd name="T68" fmla="*/ 1993900 w 208768"/>
                  <a:gd name="T69" fmla="*/ 3824700 h 177388"/>
                  <a:gd name="T70" fmla="*/ 2179000 w 208768"/>
                  <a:gd name="T71" fmla="*/ 81575 h 177388"/>
                  <a:gd name="T72" fmla="*/ 2266275 w 208768"/>
                  <a:gd name="T73" fmla="*/ 349050 h 177388"/>
                  <a:gd name="T74" fmla="*/ 0 w 208768"/>
                  <a:gd name="T75" fmla="*/ 3568650 h 177388"/>
                  <a:gd name="T76" fmla="*/ 1830800 w 208768"/>
                  <a:gd name="T77" fmla="*/ 4271600 h 177388"/>
                  <a:gd name="T78" fmla="*/ 1476050 w 208768"/>
                  <a:gd name="T79" fmla="*/ 4434700 h 177388"/>
                  <a:gd name="T80" fmla="*/ 3743125 w 208768"/>
                  <a:gd name="T81" fmla="*/ 4271600 h 177388"/>
                  <a:gd name="T82" fmla="*/ 4963100 w 208768"/>
                  <a:gd name="T83" fmla="*/ 3824700 h 177388"/>
                  <a:gd name="T84" fmla="*/ 4963100 w 208768"/>
                  <a:gd name="T85" fmla="*/ 349050 h 177388"/>
                  <a:gd name="T86" fmla="*/ 2958625 w 208768"/>
                  <a:gd name="T87" fmla="*/ 163950 h 177388"/>
                  <a:gd name="T88" fmla="*/ 2260550 w 208768"/>
                  <a:gd name="T89" fmla="*/ 25 h 1773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8768" h="177388" extrusionOk="0">
                    <a:moveTo>
                      <a:pt x="111560" y="6558"/>
                    </a:moveTo>
                    <a:lnTo>
                      <a:pt x="111560" y="69579"/>
                    </a:lnTo>
                    <a:cubicBezTo>
                      <a:pt x="111560" y="73689"/>
                      <a:pt x="114072" y="77408"/>
                      <a:pt x="117953" y="79039"/>
                    </a:cubicBezTo>
                    <a:cubicBezTo>
                      <a:pt x="126565" y="82660"/>
                      <a:pt x="133187" y="89412"/>
                      <a:pt x="136677" y="97632"/>
                    </a:cubicBezTo>
                    <a:lnTo>
                      <a:pt x="72090" y="97632"/>
                    </a:lnTo>
                    <a:cubicBezTo>
                      <a:pt x="75548" y="89445"/>
                      <a:pt x="82104" y="82692"/>
                      <a:pt x="90814" y="79039"/>
                    </a:cubicBezTo>
                    <a:cubicBezTo>
                      <a:pt x="94695" y="77408"/>
                      <a:pt x="97207" y="73689"/>
                      <a:pt x="97207" y="69579"/>
                    </a:cubicBezTo>
                    <a:lnTo>
                      <a:pt x="97207" y="6558"/>
                    </a:lnTo>
                    <a:lnTo>
                      <a:pt x="111560" y="6558"/>
                    </a:lnTo>
                    <a:close/>
                    <a:moveTo>
                      <a:pt x="62761" y="48376"/>
                    </a:moveTo>
                    <a:lnTo>
                      <a:pt x="62761" y="111594"/>
                    </a:lnTo>
                    <a:lnTo>
                      <a:pt x="47984" y="111594"/>
                    </a:lnTo>
                    <a:cubicBezTo>
                      <a:pt x="48245" y="110680"/>
                      <a:pt x="48375" y="109734"/>
                      <a:pt x="48375" y="108788"/>
                    </a:cubicBezTo>
                    <a:lnTo>
                      <a:pt x="48375" y="48376"/>
                    </a:lnTo>
                    <a:lnTo>
                      <a:pt x="62761" y="48376"/>
                    </a:lnTo>
                    <a:close/>
                    <a:moveTo>
                      <a:pt x="188282" y="34448"/>
                    </a:moveTo>
                    <a:lnTo>
                      <a:pt x="188282" y="116976"/>
                    </a:lnTo>
                    <a:cubicBezTo>
                      <a:pt x="184400" y="112735"/>
                      <a:pt x="179605" y="109408"/>
                      <a:pt x="174125" y="107255"/>
                    </a:cubicBezTo>
                    <a:cubicBezTo>
                      <a:pt x="173994" y="107190"/>
                      <a:pt x="173896" y="107092"/>
                      <a:pt x="173896" y="107027"/>
                    </a:cubicBezTo>
                    <a:lnTo>
                      <a:pt x="173896" y="62338"/>
                    </a:lnTo>
                    <a:lnTo>
                      <a:pt x="174125" y="62338"/>
                    </a:lnTo>
                    <a:cubicBezTo>
                      <a:pt x="175919" y="62338"/>
                      <a:pt x="177387" y="60870"/>
                      <a:pt x="177387" y="59076"/>
                    </a:cubicBezTo>
                    <a:cubicBezTo>
                      <a:pt x="177387" y="57249"/>
                      <a:pt x="175919" y="55781"/>
                      <a:pt x="174125" y="55781"/>
                    </a:cubicBezTo>
                    <a:lnTo>
                      <a:pt x="146235" y="55781"/>
                    </a:lnTo>
                    <a:cubicBezTo>
                      <a:pt x="144408" y="55781"/>
                      <a:pt x="142940" y="57249"/>
                      <a:pt x="142940" y="59076"/>
                    </a:cubicBezTo>
                    <a:cubicBezTo>
                      <a:pt x="142940" y="60870"/>
                      <a:pt x="144408" y="62338"/>
                      <a:pt x="146235" y="62338"/>
                    </a:cubicBezTo>
                    <a:lnTo>
                      <a:pt x="146431" y="62338"/>
                    </a:lnTo>
                    <a:lnTo>
                      <a:pt x="146431" y="107027"/>
                    </a:lnTo>
                    <a:cubicBezTo>
                      <a:pt x="146431" y="107092"/>
                      <a:pt x="146333" y="107190"/>
                      <a:pt x="146202" y="107255"/>
                    </a:cubicBezTo>
                    <a:cubicBezTo>
                      <a:pt x="146072" y="107320"/>
                      <a:pt x="145941" y="107353"/>
                      <a:pt x="145811" y="107418"/>
                    </a:cubicBezTo>
                    <a:cubicBezTo>
                      <a:pt x="144376" y="92250"/>
                      <a:pt x="134753" y="79006"/>
                      <a:pt x="120465" y="73004"/>
                    </a:cubicBezTo>
                    <a:cubicBezTo>
                      <a:pt x="119030" y="72417"/>
                      <a:pt x="118117" y="71047"/>
                      <a:pt x="118117" y="69579"/>
                    </a:cubicBezTo>
                    <a:lnTo>
                      <a:pt x="118117" y="34448"/>
                    </a:lnTo>
                    <a:lnTo>
                      <a:pt x="188282" y="34448"/>
                    </a:lnTo>
                    <a:close/>
                    <a:moveTo>
                      <a:pt x="167373" y="62338"/>
                    </a:moveTo>
                    <a:lnTo>
                      <a:pt x="167373" y="107027"/>
                    </a:lnTo>
                    <a:cubicBezTo>
                      <a:pt x="167373" y="109799"/>
                      <a:pt x="169069" y="112279"/>
                      <a:pt x="171744" y="113322"/>
                    </a:cubicBezTo>
                    <a:cubicBezTo>
                      <a:pt x="174973" y="114595"/>
                      <a:pt x="177909" y="116356"/>
                      <a:pt x="180518" y="118542"/>
                    </a:cubicBezTo>
                    <a:lnTo>
                      <a:pt x="145387" y="118542"/>
                    </a:lnTo>
                    <a:cubicBezTo>
                      <a:pt x="145615" y="117237"/>
                      <a:pt x="145778" y="115899"/>
                      <a:pt x="145876" y="114562"/>
                    </a:cubicBezTo>
                    <a:cubicBezTo>
                      <a:pt x="146757" y="114105"/>
                      <a:pt x="147670" y="113714"/>
                      <a:pt x="148583" y="113322"/>
                    </a:cubicBezTo>
                    <a:cubicBezTo>
                      <a:pt x="151258" y="112279"/>
                      <a:pt x="152987" y="109799"/>
                      <a:pt x="152987" y="107027"/>
                    </a:cubicBezTo>
                    <a:lnTo>
                      <a:pt x="152987" y="62338"/>
                    </a:lnTo>
                    <a:lnTo>
                      <a:pt x="167373" y="62338"/>
                    </a:lnTo>
                    <a:close/>
                    <a:moveTo>
                      <a:pt x="90651" y="34448"/>
                    </a:moveTo>
                    <a:lnTo>
                      <a:pt x="90651" y="69579"/>
                    </a:lnTo>
                    <a:cubicBezTo>
                      <a:pt x="90651" y="71047"/>
                      <a:pt x="89705" y="72417"/>
                      <a:pt x="88269" y="73004"/>
                    </a:cubicBezTo>
                    <a:cubicBezTo>
                      <a:pt x="80245" y="76397"/>
                      <a:pt x="73721" y="82007"/>
                      <a:pt x="69285" y="88923"/>
                    </a:cubicBezTo>
                    <a:lnTo>
                      <a:pt x="69285" y="48376"/>
                    </a:lnTo>
                    <a:lnTo>
                      <a:pt x="69513" y="48376"/>
                    </a:lnTo>
                    <a:cubicBezTo>
                      <a:pt x="71307" y="48376"/>
                      <a:pt x="72775" y="46908"/>
                      <a:pt x="72775" y="45114"/>
                    </a:cubicBezTo>
                    <a:cubicBezTo>
                      <a:pt x="72775" y="43320"/>
                      <a:pt x="71307" y="41852"/>
                      <a:pt x="69513" y="41852"/>
                    </a:cubicBezTo>
                    <a:lnTo>
                      <a:pt x="41623" y="41852"/>
                    </a:lnTo>
                    <a:cubicBezTo>
                      <a:pt x="39829" y="41852"/>
                      <a:pt x="38361" y="43320"/>
                      <a:pt x="38361" y="45114"/>
                    </a:cubicBezTo>
                    <a:cubicBezTo>
                      <a:pt x="38361" y="46908"/>
                      <a:pt x="39829" y="48376"/>
                      <a:pt x="41623" y="48376"/>
                    </a:cubicBezTo>
                    <a:lnTo>
                      <a:pt x="41851" y="48376"/>
                    </a:lnTo>
                    <a:lnTo>
                      <a:pt x="41851" y="108788"/>
                    </a:lnTo>
                    <a:cubicBezTo>
                      <a:pt x="41851" y="109669"/>
                      <a:pt x="41525" y="110517"/>
                      <a:pt x="40938" y="111202"/>
                    </a:cubicBezTo>
                    <a:lnTo>
                      <a:pt x="22671" y="132503"/>
                    </a:lnTo>
                    <a:lnTo>
                      <a:pt x="20485" y="132503"/>
                    </a:lnTo>
                    <a:lnTo>
                      <a:pt x="20485" y="34448"/>
                    </a:lnTo>
                    <a:lnTo>
                      <a:pt x="90651" y="34448"/>
                    </a:lnTo>
                    <a:close/>
                    <a:moveTo>
                      <a:pt x="63315" y="118118"/>
                    </a:moveTo>
                    <a:cubicBezTo>
                      <a:pt x="64131" y="123206"/>
                      <a:pt x="65925" y="128067"/>
                      <a:pt x="68567" y="132503"/>
                    </a:cubicBezTo>
                    <a:lnTo>
                      <a:pt x="31282" y="132503"/>
                    </a:lnTo>
                    <a:lnTo>
                      <a:pt x="43613" y="118118"/>
                    </a:lnTo>
                    <a:lnTo>
                      <a:pt x="63315" y="118118"/>
                    </a:lnTo>
                    <a:close/>
                    <a:moveTo>
                      <a:pt x="138732" y="104156"/>
                    </a:moveTo>
                    <a:cubicBezTo>
                      <a:pt x="139222" y="106505"/>
                      <a:pt x="139483" y="108919"/>
                      <a:pt x="139483" y="111365"/>
                    </a:cubicBezTo>
                    <a:cubicBezTo>
                      <a:pt x="139483" y="118998"/>
                      <a:pt x="136971" y="126436"/>
                      <a:pt x="132404" y="132503"/>
                    </a:cubicBezTo>
                    <a:lnTo>
                      <a:pt x="76428" y="132503"/>
                    </a:lnTo>
                    <a:cubicBezTo>
                      <a:pt x="72547" y="127414"/>
                      <a:pt x="70165" y="121477"/>
                      <a:pt x="69513" y="115247"/>
                    </a:cubicBezTo>
                    <a:cubicBezTo>
                      <a:pt x="69089" y="111463"/>
                      <a:pt x="69317" y="107712"/>
                      <a:pt x="70035" y="104156"/>
                    </a:cubicBezTo>
                    <a:lnTo>
                      <a:pt x="138732" y="104156"/>
                    </a:lnTo>
                    <a:close/>
                    <a:moveTo>
                      <a:pt x="186390" y="125098"/>
                    </a:moveTo>
                    <a:cubicBezTo>
                      <a:pt x="187075" y="126109"/>
                      <a:pt x="187695" y="127186"/>
                      <a:pt x="188282" y="128328"/>
                    </a:cubicBezTo>
                    <a:lnTo>
                      <a:pt x="188282" y="132503"/>
                    </a:lnTo>
                    <a:lnTo>
                      <a:pt x="140233" y="132503"/>
                    </a:lnTo>
                    <a:cubicBezTo>
                      <a:pt x="141603" y="130154"/>
                      <a:pt x="142777" y="127675"/>
                      <a:pt x="143658" y="125098"/>
                    </a:cubicBezTo>
                    <a:lnTo>
                      <a:pt x="186390" y="125098"/>
                    </a:lnTo>
                    <a:close/>
                    <a:moveTo>
                      <a:pt x="198524" y="20486"/>
                    </a:moveTo>
                    <a:cubicBezTo>
                      <a:pt x="200580" y="20486"/>
                      <a:pt x="202243" y="22150"/>
                      <a:pt x="202243" y="24205"/>
                    </a:cubicBezTo>
                    <a:lnTo>
                      <a:pt x="202243" y="142746"/>
                    </a:lnTo>
                    <a:cubicBezTo>
                      <a:pt x="202243" y="144801"/>
                      <a:pt x="200580" y="146432"/>
                      <a:pt x="198524" y="146432"/>
                    </a:cubicBezTo>
                    <a:lnTo>
                      <a:pt x="10243" y="146432"/>
                    </a:lnTo>
                    <a:cubicBezTo>
                      <a:pt x="8188" y="146432"/>
                      <a:pt x="6524" y="144801"/>
                      <a:pt x="6524" y="142746"/>
                    </a:cubicBezTo>
                    <a:lnTo>
                      <a:pt x="6524" y="24205"/>
                    </a:lnTo>
                    <a:cubicBezTo>
                      <a:pt x="6524" y="22150"/>
                      <a:pt x="8188" y="20486"/>
                      <a:pt x="10243" y="20486"/>
                    </a:cubicBezTo>
                    <a:lnTo>
                      <a:pt x="90651" y="20486"/>
                    </a:lnTo>
                    <a:lnTo>
                      <a:pt x="90651" y="27891"/>
                    </a:lnTo>
                    <a:lnTo>
                      <a:pt x="17223" y="27891"/>
                    </a:lnTo>
                    <a:cubicBezTo>
                      <a:pt x="15397" y="27891"/>
                      <a:pt x="13961" y="29359"/>
                      <a:pt x="13961" y="31153"/>
                    </a:cubicBezTo>
                    <a:lnTo>
                      <a:pt x="13961" y="135765"/>
                    </a:lnTo>
                    <a:cubicBezTo>
                      <a:pt x="13961" y="137559"/>
                      <a:pt x="15397" y="139027"/>
                      <a:pt x="17223" y="139027"/>
                    </a:cubicBezTo>
                    <a:lnTo>
                      <a:pt x="191544" y="139027"/>
                    </a:lnTo>
                    <a:cubicBezTo>
                      <a:pt x="193371" y="139027"/>
                      <a:pt x="194806" y="137559"/>
                      <a:pt x="194806" y="135765"/>
                    </a:cubicBezTo>
                    <a:lnTo>
                      <a:pt x="194806" y="31153"/>
                    </a:lnTo>
                    <a:cubicBezTo>
                      <a:pt x="194806" y="29359"/>
                      <a:pt x="193371" y="27891"/>
                      <a:pt x="191544" y="27891"/>
                    </a:cubicBezTo>
                    <a:lnTo>
                      <a:pt x="118117" y="27891"/>
                    </a:lnTo>
                    <a:lnTo>
                      <a:pt x="118117" y="20486"/>
                    </a:lnTo>
                    <a:lnTo>
                      <a:pt x="198524" y="20486"/>
                    </a:lnTo>
                    <a:close/>
                    <a:moveTo>
                      <a:pt x="129012" y="152988"/>
                    </a:moveTo>
                    <a:lnTo>
                      <a:pt x="129012" y="170864"/>
                    </a:lnTo>
                    <a:lnTo>
                      <a:pt x="79756" y="170864"/>
                    </a:lnTo>
                    <a:lnTo>
                      <a:pt x="79756" y="152988"/>
                    </a:lnTo>
                    <a:lnTo>
                      <a:pt x="129012" y="152988"/>
                    </a:lnTo>
                    <a:close/>
                    <a:moveTo>
                      <a:pt x="90422" y="1"/>
                    </a:moveTo>
                    <a:cubicBezTo>
                      <a:pt x="88628" y="1"/>
                      <a:pt x="87160" y="1469"/>
                      <a:pt x="87160" y="3263"/>
                    </a:cubicBezTo>
                    <a:cubicBezTo>
                      <a:pt x="87160" y="5090"/>
                      <a:pt x="88628" y="6558"/>
                      <a:pt x="90422" y="6558"/>
                    </a:cubicBezTo>
                    <a:lnTo>
                      <a:pt x="90651" y="6558"/>
                    </a:lnTo>
                    <a:lnTo>
                      <a:pt x="90651" y="13962"/>
                    </a:lnTo>
                    <a:lnTo>
                      <a:pt x="10243" y="13962"/>
                    </a:lnTo>
                    <a:cubicBezTo>
                      <a:pt x="4599" y="13962"/>
                      <a:pt x="0" y="18562"/>
                      <a:pt x="0" y="24205"/>
                    </a:cubicBezTo>
                    <a:lnTo>
                      <a:pt x="0" y="142746"/>
                    </a:lnTo>
                    <a:cubicBezTo>
                      <a:pt x="0" y="148389"/>
                      <a:pt x="4599" y="152988"/>
                      <a:pt x="10243" y="152988"/>
                    </a:cubicBezTo>
                    <a:lnTo>
                      <a:pt x="73232" y="152988"/>
                    </a:lnTo>
                    <a:lnTo>
                      <a:pt x="73232" y="170864"/>
                    </a:lnTo>
                    <a:lnTo>
                      <a:pt x="59042" y="170864"/>
                    </a:lnTo>
                    <a:cubicBezTo>
                      <a:pt x="57248" y="170864"/>
                      <a:pt x="55780" y="172332"/>
                      <a:pt x="55780" y="174126"/>
                    </a:cubicBezTo>
                    <a:cubicBezTo>
                      <a:pt x="55780" y="175920"/>
                      <a:pt x="57248" y="177388"/>
                      <a:pt x="59042" y="177388"/>
                    </a:cubicBezTo>
                    <a:lnTo>
                      <a:pt x="149725" y="177388"/>
                    </a:lnTo>
                    <a:cubicBezTo>
                      <a:pt x="151519" y="177388"/>
                      <a:pt x="152987" y="175920"/>
                      <a:pt x="152987" y="174126"/>
                    </a:cubicBezTo>
                    <a:cubicBezTo>
                      <a:pt x="152987" y="172332"/>
                      <a:pt x="151519" y="170864"/>
                      <a:pt x="149725" y="170864"/>
                    </a:cubicBezTo>
                    <a:lnTo>
                      <a:pt x="135536" y="170864"/>
                    </a:lnTo>
                    <a:lnTo>
                      <a:pt x="135536" y="152988"/>
                    </a:lnTo>
                    <a:lnTo>
                      <a:pt x="198524" y="152988"/>
                    </a:lnTo>
                    <a:cubicBezTo>
                      <a:pt x="204168" y="152988"/>
                      <a:pt x="208767" y="148389"/>
                      <a:pt x="208767" y="142746"/>
                    </a:cubicBezTo>
                    <a:lnTo>
                      <a:pt x="208767" y="24205"/>
                    </a:lnTo>
                    <a:cubicBezTo>
                      <a:pt x="208767" y="18562"/>
                      <a:pt x="204168" y="13962"/>
                      <a:pt x="198524" y="13962"/>
                    </a:cubicBezTo>
                    <a:lnTo>
                      <a:pt x="118117" y="13962"/>
                    </a:lnTo>
                    <a:lnTo>
                      <a:pt x="118117" y="6558"/>
                    </a:lnTo>
                    <a:lnTo>
                      <a:pt x="118345" y="6558"/>
                    </a:lnTo>
                    <a:cubicBezTo>
                      <a:pt x="120139" y="6558"/>
                      <a:pt x="121607" y="5090"/>
                      <a:pt x="121607" y="3263"/>
                    </a:cubicBezTo>
                    <a:cubicBezTo>
                      <a:pt x="121607" y="1469"/>
                      <a:pt x="120139" y="1"/>
                      <a:pt x="118345" y="1"/>
                    </a:cubicBezTo>
                    <a:lnTo>
                      <a:pt x="904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4" name="Google Shape;1464;p44">
                <a:extLst>
                  <a:ext uri="{FF2B5EF4-FFF2-40B4-BE49-F238E27FC236}">
                    <a16:creationId xmlns:a16="http://schemas.microsoft.com/office/drawing/2014/main" id="{9F59927E-3C7A-41A6-827B-6E1C334B3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175" y="3725175"/>
                <a:ext cx="163950" cy="163125"/>
              </a:xfrm>
              <a:custGeom>
                <a:avLst/>
                <a:gdLst>
                  <a:gd name="T0" fmla="*/ 81575 w 6558"/>
                  <a:gd name="T1" fmla="*/ 25 h 6525"/>
                  <a:gd name="T2" fmla="*/ 25 w 6558"/>
                  <a:gd name="T3" fmla="*/ 81575 h 6525"/>
                  <a:gd name="T4" fmla="*/ 82375 w 6558"/>
                  <a:gd name="T5" fmla="*/ 163125 h 6525"/>
                  <a:gd name="T6" fmla="*/ 163925 w 6558"/>
                  <a:gd name="T7" fmla="*/ 81575 h 6525"/>
                  <a:gd name="T8" fmla="*/ 82375 w 6558"/>
                  <a:gd name="T9" fmla="*/ 25 h 6525"/>
                  <a:gd name="T10" fmla="*/ 81575 w 6558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5" name="Google Shape;1465;p44">
                <a:extLst>
                  <a:ext uri="{FF2B5EF4-FFF2-40B4-BE49-F238E27FC236}">
                    <a16:creationId xmlns:a16="http://schemas.microsoft.com/office/drawing/2014/main" id="{62694FAE-CA65-47C3-8BA3-6D498C0F4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375" y="3725175"/>
                <a:ext cx="163950" cy="163125"/>
              </a:xfrm>
              <a:custGeom>
                <a:avLst/>
                <a:gdLst>
                  <a:gd name="T0" fmla="*/ 80750 w 6558"/>
                  <a:gd name="T1" fmla="*/ 25 h 6525"/>
                  <a:gd name="T2" fmla="*/ 25 w 6558"/>
                  <a:gd name="T3" fmla="*/ 81575 h 6525"/>
                  <a:gd name="T4" fmla="*/ 81575 w 6558"/>
                  <a:gd name="T5" fmla="*/ 163125 h 6525"/>
                  <a:gd name="T6" fmla="*/ 163950 w 6558"/>
                  <a:gd name="T7" fmla="*/ 81575 h 6525"/>
                  <a:gd name="T8" fmla="*/ 81575 w 6558"/>
                  <a:gd name="T9" fmla="*/ 25 h 6525"/>
                  <a:gd name="T10" fmla="*/ 80750 w 6558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lnTo>
                      <a:pt x="3230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6" name="Google Shape;1466;p44">
                <a:extLst>
                  <a:ext uri="{FF2B5EF4-FFF2-40B4-BE49-F238E27FC236}">
                    <a16:creationId xmlns:a16="http://schemas.microsoft.com/office/drawing/2014/main" id="{0E32A56F-69FB-4C17-B650-4AC6784F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650" y="3898875"/>
                <a:ext cx="163950" cy="163950"/>
              </a:xfrm>
              <a:custGeom>
                <a:avLst/>
                <a:gdLst>
                  <a:gd name="T0" fmla="*/ 81575 w 6558"/>
                  <a:gd name="T1" fmla="*/ 25 h 6558"/>
                  <a:gd name="T2" fmla="*/ 25 w 6558"/>
                  <a:gd name="T3" fmla="*/ 82375 h 6558"/>
                  <a:gd name="T4" fmla="*/ 82375 w 6558"/>
                  <a:gd name="T5" fmla="*/ 163925 h 6558"/>
                  <a:gd name="T6" fmla="*/ 163925 w 6558"/>
                  <a:gd name="T7" fmla="*/ 82375 h 6558"/>
                  <a:gd name="T8" fmla="*/ 82375 w 6558"/>
                  <a:gd name="T9" fmla="*/ 25 h 6558"/>
                  <a:gd name="T10" fmla="*/ 81575 w 6558"/>
                  <a:gd name="T11" fmla="*/ 25 h 6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7" name="Google Shape;1467;p44">
                <a:extLst>
                  <a:ext uri="{FF2B5EF4-FFF2-40B4-BE49-F238E27FC236}">
                    <a16:creationId xmlns:a16="http://schemas.microsoft.com/office/drawing/2014/main" id="{008CA105-05EF-4655-A46D-E1E5E840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900" y="325375"/>
                <a:ext cx="163950" cy="163125"/>
              </a:xfrm>
              <a:custGeom>
                <a:avLst/>
                <a:gdLst>
                  <a:gd name="T0" fmla="*/ 81575 w 6558"/>
                  <a:gd name="T1" fmla="*/ 0 h 6525"/>
                  <a:gd name="T2" fmla="*/ 25 w 6558"/>
                  <a:gd name="T3" fmla="*/ 81550 h 6525"/>
                  <a:gd name="T4" fmla="*/ 82400 w 6558"/>
                  <a:gd name="T5" fmla="*/ 163100 h 6525"/>
                  <a:gd name="T6" fmla="*/ 163950 w 6558"/>
                  <a:gd name="T7" fmla="*/ 81550 h 6525"/>
                  <a:gd name="T8" fmla="*/ 82400 w 6558"/>
                  <a:gd name="T9" fmla="*/ 0 h 6525"/>
                  <a:gd name="T10" fmla="*/ 81575 w 6558"/>
                  <a:gd name="T11" fmla="*/ 0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8" name="Google Shape;1468;p44">
                <a:extLst>
                  <a:ext uri="{FF2B5EF4-FFF2-40B4-BE49-F238E27FC236}">
                    <a16:creationId xmlns:a16="http://schemas.microsoft.com/office/drawing/2014/main" id="{4B520A4B-A1A4-42FB-AC93-E7E2DD5AD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950" y="587150"/>
                <a:ext cx="163950" cy="163125"/>
              </a:xfrm>
              <a:custGeom>
                <a:avLst/>
                <a:gdLst>
                  <a:gd name="T0" fmla="*/ 80750 w 6558"/>
                  <a:gd name="T1" fmla="*/ 0 h 6525"/>
                  <a:gd name="T2" fmla="*/ 25 w 6558"/>
                  <a:gd name="T3" fmla="*/ 81550 h 6525"/>
                  <a:gd name="T4" fmla="*/ 81575 w 6558"/>
                  <a:gd name="T5" fmla="*/ 163100 h 6525"/>
                  <a:gd name="T6" fmla="*/ 163925 w 6558"/>
                  <a:gd name="T7" fmla="*/ 81550 h 6525"/>
                  <a:gd name="T8" fmla="*/ 81575 w 6558"/>
                  <a:gd name="T9" fmla="*/ 0 h 6525"/>
                  <a:gd name="T10" fmla="*/ 80750 w 6558"/>
                  <a:gd name="T11" fmla="*/ 0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25" extrusionOk="0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lnTo>
                      <a:pt x="323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9464" name="Google Shape;1469;p44">
              <a:extLst>
                <a:ext uri="{FF2B5EF4-FFF2-40B4-BE49-F238E27FC236}">
                  <a16:creationId xmlns:a16="http://schemas.microsoft.com/office/drawing/2014/main" id="{CD26FB5D-37B8-4FA1-9E70-E2EEF9C6A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688" y="2734211"/>
              <a:ext cx="272964" cy="245584"/>
              <a:chOff x="1190625" y="499875"/>
              <a:chExt cx="5219200" cy="4695675"/>
            </a:xfrm>
          </p:grpSpPr>
          <p:sp>
            <p:nvSpPr>
              <p:cNvPr id="19489" name="Google Shape;1470;p44">
                <a:extLst>
                  <a:ext uri="{FF2B5EF4-FFF2-40B4-BE49-F238E27FC236}">
                    <a16:creationId xmlns:a16="http://schemas.microsoft.com/office/drawing/2014/main" id="{69B813CF-3083-4E66-AAD2-57C60184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499875"/>
                <a:ext cx="5219200" cy="4695675"/>
              </a:xfrm>
              <a:custGeom>
                <a:avLst/>
                <a:gdLst>
                  <a:gd name="T0" fmla="*/ 2353525 w 208768"/>
                  <a:gd name="T1" fmla="*/ 348250 h 187827"/>
                  <a:gd name="T2" fmla="*/ 2174125 w 208768"/>
                  <a:gd name="T3" fmla="*/ 163125 h 187827"/>
                  <a:gd name="T4" fmla="*/ 2353525 w 208768"/>
                  <a:gd name="T5" fmla="*/ 871800 h 187827"/>
                  <a:gd name="T6" fmla="*/ 2353525 w 208768"/>
                  <a:gd name="T7" fmla="*/ 512150 h 187827"/>
                  <a:gd name="T8" fmla="*/ 3045075 w 208768"/>
                  <a:gd name="T9" fmla="*/ 1830000 h 187827"/>
                  <a:gd name="T10" fmla="*/ 2435075 w 208768"/>
                  <a:gd name="T11" fmla="*/ 1034900 h 187827"/>
                  <a:gd name="T12" fmla="*/ 2435075 w 208768"/>
                  <a:gd name="T13" fmla="*/ 2091775 h 187827"/>
                  <a:gd name="T14" fmla="*/ 2081150 w 208768"/>
                  <a:gd name="T15" fmla="*/ 1040600 h 187827"/>
                  <a:gd name="T16" fmla="*/ 2714800 w 208768"/>
                  <a:gd name="T17" fmla="*/ 1557625 h 187827"/>
                  <a:gd name="T18" fmla="*/ 2963525 w 208768"/>
                  <a:gd name="T19" fmla="*/ 2091775 h 187827"/>
                  <a:gd name="T20" fmla="*/ 2603875 w 208768"/>
                  <a:gd name="T21" fmla="*/ 1557625 h 187827"/>
                  <a:gd name="T22" fmla="*/ 2353525 w 208768"/>
                  <a:gd name="T23" fmla="*/ 2522350 h 187827"/>
                  <a:gd name="T24" fmla="*/ 2168400 w 208768"/>
                  <a:gd name="T25" fmla="*/ 2522350 h 187827"/>
                  <a:gd name="T26" fmla="*/ 2871375 w 208768"/>
                  <a:gd name="T27" fmla="*/ 3126650 h 187827"/>
                  <a:gd name="T28" fmla="*/ 2871375 w 208768"/>
                  <a:gd name="T29" fmla="*/ 3311750 h 187827"/>
                  <a:gd name="T30" fmla="*/ 1732125 w 208768"/>
                  <a:gd name="T31" fmla="*/ 3132350 h 187827"/>
                  <a:gd name="T32" fmla="*/ 3240775 w 208768"/>
                  <a:gd name="T33" fmla="*/ 1932750 h 187827"/>
                  <a:gd name="T34" fmla="*/ 3116025 w 208768"/>
                  <a:gd name="T35" fmla="*/ 3315825 h 187827"/>
                  <a:gd name="T36" fmla="*/ 3127425 w 208768"/>
                  <a:gd name="T37" fmla="*/ 1984125 h 187827"/>
                  <a:gd name="T38" fmla="*/ 2440775 w 208768"/>
                  <a:gd name="T39" fmla="*/ 3916850 h 187827"/>
                  <a:gd name="T40" fmla="*/ 2081150 w 208768"/>
                  <a:gd name="T41" fmla="*/ 3916850 h 187827"/>
                  <a:gd name="T42" fmla="*/ 3071150 w 208768"/>
                  <a:gd name="T43" fmla="*/ 3475675 h 187827"/>
                  <a:gd name="T44" fmla="*/ 2952925 w 208768"/>
                  <a:gd name="T45" fmla="*/ 4183525 h 187827"/>
                  <a:gd name="T46" fmla="*/ 697250 w 208768"/>
                  <a:gd name="T47" fmla="*/ 1209400 h 187827"/>
                  <a:gd name="T48" fmla="*/ 163100 w 208768"/>
                  <a:gd name="T49" fmla="*/ 4352325 h 187827"/>
                  <a:gd name="T50" fmla="*/ 697250 w 208768"/>
                  <a:gd name="T51" fmla="*/ 1209400 h 187827"/>
                  <a:gd name="T52" fmla="*/ 2004500 w 208768"/>
                  <a:gd name="T53" fmla="*/ 2233675 h 187827"/>
                  <a:gd name="T54" fmla="*/ 2347825 w 208768"/>
                  <a:gd name="T55" fmla="*/ 2691175 h 187827"/>
                  <a:gd name="T56" fmla="*/ 3031200 w 208768"/>
                  <a:gd name="T57" fmla="*/ 2254875 h 187827"/>
                  <a:gd name="T58" fmla="*/ 2871375 w 208768"/>
                  <a:gd name="T59" fmla="*/ 2963550 h 187827"/>
                  <a:gd name="T60" fmla="*/ 1569025 w 208768"/>
                  <a:gd name="T61" fmla="*/ 3306875 h 187827"/>
                  <a:gd name="T62" fmla="*/ 2789000 w 208768"/>
                  <a:gd name="T63" fmla="*/ 3593925 h 187827"/>
                  <a:gd name="T64" fmla="*/ 2603875 w 208768"/>
                  <a:gd name="T65" fmla="*/ 3916850 h 187827"/>
                  <a:gd name="T66" fmla="*/ 1918050 w 208768"/>
                  <a:gd name="T67" fmla="*/ 3916850 h 187827"/>
                  <a:gd name="T68" fmla="*/ 1394500 w 208768"/>
                  <a:gd name="T69" fmla="*/ 4352325 h 187827"/>
                  <a:gd name="T70" fmla="*/ 861175 w 208768"/>
                  <a:gd name="T71" fmla="*/ 1209400 h 187827"/>
                  <a:gd name="T72" fmla="*/ 3660775 w 208768"/>
                  <a:gd name="T73" fmla="*/ 4352325 h 187827"/>
                  <a:gd name="T74" fmla="*/ 1558425 w 208768"/>
                  <a:gd name="T75" fmla="*/ 4352325 h 187827"/>
                  <a:gd name="T76" fmla="*/ 4358025 w 208768"/>
                  <a:gd name="T77" fmla="*/ 1209400 h 187827"/>
                  <a:gd name="T78" fmla="*/ 3824675 w 208768"/>
                  <a:gd name="T79" fmla="*/ 4352325 h 187827"/>
                  <a:gd name="T80" fmla="*/ 3359850 w 208768"/>
                  <a:gd name="T81" fmla="*/ 3575150 h 187827"/>
                  <a:gd name="T82" fmla="*/ 3388400 w 208768"/>
                  <a:gd name="T83" fmla="*/ 1650600 h 187827"/>
                  <a:gd name="T84" fmla="*/ 2603875 w 208768"/>
                  <a:gd name="T85" fmla="*/ 1394525 h 187827"/>
                  <a:gd name="T86" fmla="*/ 4875850 w 208768"/>
                  <a:gd name="T87" fmla="*/ 1209400 h 187827"/>
                  <a:gd name="T88" fmla="*/ 4875850 w 208768"/>
                  <a:gd name="T89" fmla="*/ 4532550 h 187827"/>
                  <a:gd name="T90" fmla="*/ 4875850 w 208768"/>
                  <a:gd name="T91" fmla="*/ 1209400 h 187827"/>
                  <a:gd name="T92" fmla="*/ 2004500 w 208768"/>
                  <a:gd name="T93" fmla="*/ 893000 h 187827"/>
                  <a:gd name="T94" fmla="*/ 343325 w 208768"/>
                  <a:gd name="T95" fmla="*/ 1045500 h 187827"/>
                  <a:gd name="T96" fmla="*/ 343325 w 208768"/>
                  <a:gd name="T97" fmla="*/ 4695650 h 187827"/>
                  <a:gd name="T98" fmla="*/ 5219175 w 208768"/>
                  <a:gd name="T99" fmla="*/ 1388825 h 187827"/>
                  <a:gd name="T100" fmla="*/ 2603875 w 208768"/>
                  <a:gd name="T101" fmla="*/ 1040600 h 187827"/>
                  <a:gd name="T102" fmla="*/ 2347825 w 208768"/>
                  <a:gd name="T103" fmla="*/ 25 h 1878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8768" h="187827" extrusionOk="0">
                    <a:moveTo>
                      <a:pt x="93913" y="6525"/>
                    </a:moveTo>
                    <a:cubicBezTo>
                      <a:pt x="94043" y="6525"/>
                      <a:pt x="94141" y="6623"/>
                      <a:pt x="94141" y="6753"/>
                    </a:cubicBezTo>
                    <a:lnTo>
                      <a:pt x="94141" y="13930"/>
                    </a:lnTo>
                    <a:lnTo>
                      <a:pt x="86736" y="13930"/>
                    </a:lnTo>
                    <a:lnTo>
                      <a:pt x="86736" y="6753"/>
                    </a:lnTo>
                    <a:cubicBezTo>
                      <a:pt x="86736" y="6623"/>
                      <a:pt x="86834" y="6525"/>
                      <a:pt x="86965" y="6525"/>
                    </a:cubicBezTo>
                    <a:lnTo>
                      <a:pt x="93913" y="6525"/>
                    </a:lnTo>
                    <a:close/>
                    <a:moveTo>
                      <a:pt x="94141" y="20486"/>
                    </a:moveTo>
                    <a:lnTo>
                      <a:pt x="94141" y="34872"/>
                    </a:lnTo>
                    <a:lnTo>
                      <a:pt x="86736" y="34872"/>
                    </a:lnTo>
                    <a:lnTo>
                      <a:pt x="86736" y="20486"/>
                    </a:lnTo>
                    <a:lnTo>
                      <a:pt x="94141" y="20486"/>
                    </a:lnTo>
                    <a:close/>
                    <a:moveTo>
                      <a:pt x="121803" y="58815"/>
                    </a:moveTo>
                    <a:cubicBezTo>
                      <a:pt x="125782" y="58815"/>
                      <a:pt x="129012" y="62044"/>
                      <a:pt x="129012" y="66024"/>
                    </a:cubicBezTo>
                    <a:cubicBezTo>
                      <a:pt x="129012" y="69971"/>
                      <a:pt x="125782" y="73200"/>
                      <a:pt x="121803" y="73200"/>
                    </a:cubicBezTo>
                    <a:cubicBezTo>
                      <a:pt x="117856" y="73200"/>
                      <a:pt x="114626" y="69971"/>
                      <a:pt x="114626" y="66024"/>
                    </a:cubicBezTo>
                    <a:cubicBezTo>
                      <a:pt x="114626" y="62044"/>
                      <a:pt x="117856" y="58815"/>
                      <a:pt x="121803" y="58815"/>
                    </a:cubicBezTo>
                    <a:close/>
                    <a:moveTo>
                      <a:pt x="97403" y="41396"/>
                    </a:moveTo>
                    <a:cubicBezTo>
                      <a:pt x="97533" y="41396"/>
                      <a:pt x="97631" y="41493"/>
                      <a:pt x="97631" y="41624"/>
                    </a:cubicBezTo>
                    <a:lnTo>
                      <a:pt x="97631" y="83443"/>
                    </a:lnTo>
                    <a:cubicBezTo>
                      <a:pt x="97631" y="83573"/>
                      <a:pt x="97533" y="83671"/>
                      <a:pt x="97403" y="83671"/>
                    </a:cubicBezTo>
                    <a:lnTo>
                      <a:pt x="83474" y="83671"/>
                    </a:lnTo>
                    <a:cubicBezTo>
                      <a:pt x="83344" y="83671"/>
                      <a:pt x="83246" y="83573"/>
                      <a:pt x="83246" y="83443"/>
                    </a:cubicBezTo>
                    <a:lnTo>
                      <a:pt x="83246" y="41624"/>
                    </a:lnTo>
                    <a:cubicBezTo>
                      <a:pt x="83246" y="41493"/>
                      <a:pt x="83344" y="41396"/>
                      <a:pt x="83474" y="41396"/>
                    </a:cubicBezTo>
                    <a:lnTo>
                      <a:pt x="97403" y="41396"/>
                    </a:lnTo>
                    <a:close/>
                    <a:moveTo>
                      <a:pt x="108592" y="62305"/>
                    </a:moveTo>
                    <a:cubicBezTo>
                      <a:pt x="108265" y="63479"/>
                      <a:pt x="108102" y="64751"/>
                      <a:pt x="108102" y="66024"/>
                    </a:cubicBezTo>
                    <a:cubicBezTo>
                      <a:pt x="108102" y="72450"/>
                      <a:pt x="112539" y="77897"/>
                      <a:pt x="118541" y="79365"/>
                    </a:cubicBezTo>
                    <a:lnTo>
                      <a:pt x="118541" y="83671"/>
                    </a:lnTo>
                    <a:lnTo>
                      <a:pt x="104155" y="83671"/>
                    </a:lnTo>
                    <a:cubicBezTo>
                      <a:pt x="104155" y="83606"/>
                      <a:pt x="104155" y="83540"/>
                      <a:pt x="104155" y="83443"/>
                    </a:cubicBezTo>
                    <a:lnTo>
                      <a:pt x="104155" y="62305"/>
                    </a:lnTo>
                    <a:lnTo>
                      <a:pt x="108592" y="62305"/>
                    </a:lnTo>
                    <a:close/>
                    <a:moveTo>
                      <a:pt x="94141" y="90195"/>
                    </a:moveTo>
                    <a:lnTo>
                      <a:pt x="94141" y="100894"/>
                    </a:lnTo>
                    <a:cubicBezTo>
                      <a:pt x="94141" y="100992"/>
                      <a:pt x="94043" y="101090"/>
                      <a:pt x="93913" y="101090"/>
                    </a:cubicBezTo>
                    <a:lnTo>
                      <a:pt x="86965" y="101090"/>
                    </a:lnTo>
                    <a:cubicBezTo>
                      <a:pt x="86834" y="101090"/>
                      <a:pt x="86736" y="100992"/>
                      <a:pt x="86736" y="100894"/>
                    </a:cubicBezTo>
                    <a:lnTo>
                      <a:pt x="86736" y="90195"/>
                    </a:lnTo>
                    <a:lnTo>
                      <a:pt x="94141" y="90195"/>
                    </a:lnTo>
                    <a:close/>
                    <a:moveTo>
                      <a:pt x="114855" y="125066"/>
                    </a:moveTo>
                    <a:cubicBezTo>
                      <a:pt x="114952" y="125066"/>
                      <a:pt x="115050" y="125163"/>
                      <a:pt x="115050" y="125294"/>
                    </a:cubicBezTo>
                    <a:lnTo>
                      <a:pt x="115050" y="132275"/>
                    </a:lnTo>
                    <a:cubicBezTo>
                      <a:pt x="115050" y="132372"/>
                      <a:pt x="114952" y="132470"/>
                      <a:pt x="114855" y="132470"/>
                    </a:cubicBezTo>
                    <a:lnTo>
                      <a:pt x="69513" y="132470"/>
                    </a:lnTo>
                    <a:cubicBezTo>
                      <a:pt x="69382" y="132470"/>
                      <a:pt x="69285" y="132372"/>
                      <a:pt x="69285" y="132275"/>
                    </a:cubicBezTo>
                    <a:lnTo>
                      <a:pt x="69285" y="125294"/>
                    </a:lnTo>
                    <a:cubicBezTo>
                      <a:pt x="69285" y="125163"/>
                      <a:pt x="69382" y="125066"/>
                      <a:pt x="69513" y="125066"/>
                    </a:cubicBezTo>
                    <a:lnTo>
                      <a:pt x="114855" y="125066"/>
                    </a:lnTo>
                    <a:close/>
                    <a:moveTo>
                      <a:pt x="129631" y="77310"/>
                    </a:moveTo>
                    <a:cubicBezTo>
                      <a:pt x="136057" y="86248"/>
                      <a:pt x="139483" y="96751"/>
                      <a:pt x="139483" y="107875"/>
                    </a:cubicBezTo>
                    <a:cubicBezTo>
                      <a:pt x="139483" y="118020"/>
                      <a:pt x="136612" y="127708"/>
                      <a:pt x="131164" y="136156"/>
                    </a:cubicBezTo>
                    <a:cubicBezTo>
                      <a:pt x="129468" y="134297"/>
                      <a:pt x="127185" y="133025"/>
                      <a:pt x="124641" y="132633"/>
                    </a:cubicBezTo>
                    <a:cubicBezTo>
                      <a:pt x="129436" y="125294"/>
                      <a:pt x="132045" y="116715"/>
                      <a:pt x="132045" y="107875"/>
                    </a:cubicBezTo>
                    <a:cubicBezTo>
                      <a:pt x="132045" y="99296"/>
                      <a:pt x="129631" y="91010"/>
                      <a:pt x="125097" y="83801"/>
                    </a:cubicBezTo>
                    <a:lnTo>
                      <a:pt x="125097" y="79365"/>
                    </a:lnTo>
                    <a:cubicBezTo>
                      <a:pt x="126728" y="78941"/>
                      <a:pt x="128261" y="78256"/>
                      <a:pt x="129631" y="77310"/>
                    </a:cubicBezTo>
                    <a:close/>
                    <a:moveTo>
                      <a:pt x="97403" y="156446"/>
                    </a:moveTo>
                    <a:cubicBezTo>
                      <a:pt x="97533" y="156446"/>
                      <a:pt x="97631" y="156544"/>
                      <a:pt x="97631" y="156674"/>
                    </a:cubicBezTo>
                    <a:lnTo>
                      <a:pt x="97631" y="167341"/>
                    </a:lnTo>
                    <a:lnTo>
                      <a:pt x="83246" y="167341"/>
                    </a:lnTo>
                    <a:lnTo>
                      <a:pt x="83246" y="156674"/>
                    </a:lnTo>
                    <a:cubicBezTo>
                      <a:pt x="83246" y="156544"/>
                      <a:pt x="83344" y="156446"/>
                      <a:pt x="83474" y="156446"/>
                    </a:cubicBezTo>
                    <a:lnTo>
                      <a:pt x="97403" y="156446"/>
                    </a:lnTo>
                    <a:close/>
                    <a:moveTo>
                      <a:pt x="122846" y="139027"/>
                    </a:moveTo>
                    <a:cubicBezTo>
                      <a:pt x="124934" y="139027"/>
                      <a:pt x="126761" y="140364"/>
                      <a:pt x="127381" y="142387"/>
                    </a:cubicBezTo>
                    <a:lnTo>
                      <a:pt x="134851" y="167341"/>
                    </a:lnTo>
                    <a:lnTo>
                      <a:pt x="118117" y="167341"/>
                    </a:lnTo>
                    <a:lnTo>
                      <a:pt x="118117" y="143757"/>
                    </a:lnTo>
                    <a:cubicBezTo>
                      <a:pt x="118117" y="141147"/>
                      <a:pt x="120237" y="139027"/>
                      <a:pt x="122846" y="139027"/>
                    </a:cubicBezTo>
                    <a:close/>
                    <a:moveTo>
                      <a:pt x="27890" y="48376"/>
                    </a:moveTo>
                    <a:lnTo>
                      <a:pt x="27890" y="181302"/>
                    </a:lnTo>
                    <a:lnTo>
                      <a:pt x="13733" y="181302"/>
                    </a:lnTo>
                    <a:cubicBezTo>
                      <a:pt x="9753" y="181302"/>
                      <a:pt x="6524" y="178073"/>
                      <a:pt x="6524" y="174093"/>
                    </a:cubicBezTo>
                    <a:lnTo>
                      <a:pt x="6524" y="55553"/>
                    </a:lnTo>
                    <a:cubicBezTo>
                      <a:pt x="6524" y="51606"/>
                      <a:pt x="9753" y="48376"/>
                      <a:pt x="13733" y="48376"/>
                    </a:cubicBezTo>
                    <a:lnTo>
                      <a:pt x="27890" y="48376"/>
                    </a:lnTo>
                    <a:close/>
                    <a:moveTo>
                      <a:pt x="76722" y="48376"/>
                    </a:moveTo>
                    <a:lnTo>
                      <a:pt x="76722" y="83443"/>
                    </a:lnTo>
                    <a:cubicBezTo>
                      <a:pt x="76722" y="85987"/>
                      <a:pt x="78125" y="88205"/>
                      <a:pt x="80180" y="89347"/>
                    </a:cubicBezTo>
                    <a:lnTo>
                      <a:pt x="80180" y="100894"/>
                    </a:lnTo>
                    <a:cubicBezTo>
                      <a:pt x="80180" y="104613"/>
                      <a:pt x="83213" y="107647"/>
                      <a:pt x="86965" y="107647"/>
                    </a:cubicBezTo>
                    <a:lnTo>
                      <a:pt x="93913" y="107647"/>
                    </a:lnTo>
                    <a:cubicBezTo>
                      <a:pt x="97664" y="107647"/>
                      <a:pt x="100665" y="104613"/>
                      <a:pt x="100665" y="100894"/>
                    </a:cubicBezTo>
                    <a:lnTo>
                      <a:pt x="100665" y="90195"/>
                    </a:lnTo>
                    <a:lnTo>
                      <a:pt x="121248" y="90195"/>
                    </a:lnTo>
                    <a:cubicBezTo>
                      <a:pt x="124053" y="95642"/>
                      <a:pt x="125521" y="101677"/>
                      <a:pt x="125521" y="107875"/>
                    </a:cubicBezTo>
                    <a:cubicBezTo>
                      <a:pt x="125521" y="113812"/>
                      <a:pt x="124151" y="119585"/>
                      <a:pt x="121574" y="124837"/>
                    </a:cubicBezTo>
                    <a:cubicBezTo>
                      <a:pt x="121346" y="121314"/>
                      <a:pt x="118410" y="118542"/>
                      <a:pt x="114855" y="118542"/>
                    </a:cubicBezTo>
                    <a:lnTo>
                      <a:pt x="69513" y="118542"/>
                    </a:lnTo>
                    <a:cubicBezTo>
                      <a:pt x="65794" y="118542"/>
                      <a:pt x="62761" y="121575"/>
                      <a:pt x="62761" y="125294"/>
                    </a:cubicBezTo>
                    <a:lnTo>
                      <a:pt x="62761" y="132275"/>
                    </a:lnTo>
                    <a:cubicBezTo>
                      <a:pt x="62761" y="135993"/>
                      <a:pt x="65794" y="139027"/>
                      <a:pt x="69513" y="139027"/>
                    </a:cubicBezTo>
                    <a:lnTo>
                      <a:pt x="112604" y="139027"/>
                    </a:lnTo>
                    <a:cubicBezTo>
                      <a:pt x="111951" y="140462"/>
                      <a:pt x="111560" y="142060"/>
                      <a:pt x="111560" y="143757"/>
                    </a:cubicBezTo>
                    <a:lnTo>
                      <a:pt x="111560" y="167341"/>
                    </a:lnTo>
                    <a:lnTo>
                      <a:pt x="104155" y="167341"/>
                    </a:lnTo>
                    <a:lnTo>
                      <a:pt x="104155" y="156674"/>
                    </a:lnTo>
                    <a:cubicBezTo>
                      <a:pt x="104155" y="152956"/>
                      <a:pt x="101122" y="149922"/>
                      <a:pt x="97403" y="149922"/>
                    </a:cubicBezTo>
                    <a:lnTo>
                      <a:pt x="83474" y="149922"/>
                    </a:lnTo>
                    <a:cubicBezTo>
                      <a:pt x="79723" y="149922"/>
                      <a:pt x="76722" y="152956"/>
                      <a:pt x="76722" y="156674"/>
                    </a:cubicBezTo>
                    <a:lnTo>
                      <a:pt x="76722" y="167341"/>
                    </a:lnTo>
                    <a:lnTo>
                      <a:pt x="62532" y="167341"/>
                    </a:lnTo>
                    <a:cubicBezTo>
                      <a:pt x="58814" y="167341"/>
                      <a:pt x="55780" y="170375"/>
                      <a:pt x="55780" y="174093"/>
                    </a:cubicBezTo>
                    <a:lnTo>
                      <a:pt x="55780" y="181302"/>
                    </a:lnTo>
                    <a:lnTo>
                      <a:pt x="34447" y="181302"/>
                    </a:lnTo>
                    <a:lnTo>
                      <a:pt x="34447" y="48376"/>
                    </a:lnTo>
                    <a:lnTo>
                      <a:pt x="76722" y="48376"/>
                    </a:lnTo>
                    <a:close/>
                    <a:moveTo>
                      <a:pt x="146235" y="173897"/>
                    </a:moveTo>
                    <a:cubicBezTo>
                      <a:pt x="146333" y="173897"/>
                      <a:pt x="146431" y="173995"/>
                      <a:pt x="146431" y="174093"/>
                    </a:cubicBezTo>
                    <a:lnTo>
                      <a:pt x="146431" y="181302"/>
                    </a:lnTo>
                    <a:lnTo>
                      <a:pt x="62337" y="181302"/>
                    </a:lnTo>
                    <a:lnTo>
                      <a:pt x="62337" y="174093"/>
                    </a:lnTo>
                    <a:cubicBezTo>
                      <a:pt x="62337" y="173995"/>
                      <a:pt x="62434" y="173897"/>
                      <a:pt x="62532" y="173897"/>
                    </a:cubicBezTo>
                    <a:lnTo>
                      <a:pt x="146235" y="173897"/>
                    </a:lnTo>
                    <a:close/>
                    <a:moveTo>
                      <a:pt x="174321" y="48376"/>
                    </a:moveTo>
                    <a:lnTo>
                      <a:pt x="174321" y="181302"/>
                    </a:lnTo>
                    <a:lnTo>
                      <a:pt x="152987" y="181302"/>
                    </a:lnTo>
                    <a:lnTo>
                      <a:pt x="152987" y="174093"/>
                    </a:lnTo>
                    <a:cubicBezTo>
                      <a:pt x="152987" y="170375"/>
                      <a:pt x="149954" y="167341"/>
                      <a:pt x="146235" y="167341"/>
                    </a:cubicBezTo>
                    <a:lnTo>
                      <a:pt x="141668" y="167341"/>
                    </a:lnTo>
                    <a:lnTo>
                      <a:pt x="134394" y="143006"/>
                    </a:lnTo>
                    <a:cubicBezTo>
                      <a:pt x="141994" y="132764"/>
                      <a:pt x="146007" y="120662"/>
                      <a:pt x="146007" y="107875"/>
                    </a:cubicBezTo>
                    <a:cubicBezTo>
                      <a:pt x="146007" y="95055"/>
                      <a:pt x="141766" y="82464"/>
                      <a:pt x="134035" y="72254"/>
                    </a:cubicBezTo>
                    <a:cubicBezTo>
                      <a:pt x="135014" y="70395"/>
                      <a:pt x="135536" y="68274"/>
                      <a:pt x="135536" y="66024"/>
                    </a:cubicBezTo>
                    <a:cubicBezTo>
                      <a:pt x="135536" y="58456"/>
                      <a:pt x="129403" y="52291"/>
                      <a:pt x="121803" y="52291"/>
                    </a:cubicBezTo>
                    <a:cubicBezTo>
                      <a:pt x="118312" y="52291"/>
                      <a:pt x="115116" y="53595"/>
                      <a:pt x="112702" y="55781"/>
                    </a:cubicBezTo>
                    <a:lnTo>
                      <a:pt x="104155" y="55781"/>
                    </a:lnTo>
                    <a:lnTo>
                      <a:pt x="104155" y="48376"/>
                    </a:lnTo>
                    <a:lnTo>
                      <a:pt x="174321" y="48376"/>
                    </a:lnTo>
                    <a:close/>
                    <a:moveTo>
                      <a:pt x="195034" y="48376"/>
                    </a:moveTo>
                    <a:cubicBezTo>
                      <a:pt x="199014" y="48376"/>
                      <a:pt x="202243" y="51606"/>
                      <a:pt x="202243" y="55553"/>
                    </a:cubicBezTo>
                    <a:lnTo>
                      <a:pt x="202243" y="174093"/>
                    </a:lnTo>
                    <a:cubicBezTo>
                      <a:pt x="202243" y="178073"/>
                      <a:pt x="199014" y="181302"/>
                      <a:pt x="195034" y="181302"/>
                    </a:cubicBezTo>
                    <a:lnTo>
                      <a:pt x="180877" y="181302"/>
                    </a:lnTo>
                    <a:lnTo>
                      <a:pt x="180877" y="48376"/>
                    </a:lnTo>
                    <a:lnTo>
                      <a:pt x="195034" y="48376"/>
                    </a:lnTo>
                    <a:close/>
                    <a:moveTo>
                      <a:pt x="86965" y="1"/>
                    </a:moveTo>
                    <a:cubicBezTo>
                      <a:pt x="83213" y="1"/>
                      <a:pt x="80180" y="3035"/>
                      <a:pt x="80180" y="6753"/>
                    </a:cubicBezTo>
                    <a:lnTo>
                      <a:pt x="80180" y="35720"/>
                    </a:lnTo>
                    <a:cubicBezTo>
                      <a:pt x="78125" y="36861"/>
                      <a:pt x="76722" y="39080"/>
                      <a:pt x="76722" y="41624"/>
                    </a:cubicBezTo>
                    <a:lnTo>
                      <a:pt x="76722" y="41820"/>
                    </a:lnTo>
                    <a:lnTo>
                      <a:pt x="13733" y="41820"/>
                    </a:lnTo>
                    <a:cubicBezTo>
                      <a:pt x="6165" y="41820"/>
                      <a:pt x="0" y="47985"/>
                      <a:pt x="0" y="55553"/>
                    </a:cubicBezTo>
                    <a:lnTo>
                      <a:pt x="0" y="174093"/>
                    </a:lnTo>
                    <a:cubicBezTo>
                      <a:pt x="0" y="181694"/>
                      <a:pt x="6165" y="187826"/>
                      <a:pt x="13733" y="187826"/>
                    </a:cubicBezTo>
                    <a:lnTo>
                      <a:pt x="195034" y="187826"/>
                    </a:lnTo>
                    <a:cubicBezTo>
                      <a:pt x="202602" y="187826"/>
                      <a:pt x="208767" y="181694"/>
                      <a:pt x="208767" y="174093"/>
                    </a:cubicBezTo>
                    <a:lnTo>
                      <a:pt x="208767" y="55553"/>
                    </a:lnTo>
                    <a:cubicBezTo>
                      <a:pt x="208767" y="47985"/>
                      <a:pt x="202602" y="41820"/>
                      <a:pt x="195034" y="41820"/>
                    </a:cubicBezTo>
                    <a:lnTo>
                      <a:pt x="104155" y="41820"/>
                    </a:lnTo>
                    <a:lnTo>
                      <a:pt x="104155" y="41624"/>
                    </a:lnTo>
                    <a:cubicBezTo>
                      <a:pt x="104155" y="39080"/>
                      <a:pt x="102753" y="36861"/>
                      <a:pt x="100665" y="35720"/>
                    </a:cubicBezTo>
                    <a:lnTo>
                      <a:pt x="100665" y="6753"/>
                    </a:lnTo>
                    <a:cubicBezTo>
                      <a:pt x="100665" y="3035"/>
                      <a:pt x="97664" y="1"/>
                      <a:pt x="93913" y="1"/>
                    </a:cubicBezTo>
                    <a:lnTo>
                      <a:pt x="86965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0" name="Google Shape;1471;p44">
                <a:extLst>
                  <a:ext uri="{FF2B5EF4-FFF2-40B4-BE49-F238E27FC236}">
                    <a16:creationId xmlns:a16="http://schemas.microsoft.com/office/drawing/2014/main" id="{6D978B31-D742-4DC3-AA4F-33D4C443B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650" y="3201625"/>
                <a:ext cx="163125" cy="337650"/>
              </a:xfrm>
              <a:custGeom>
                <a:avLst/>
                <a:gdLst>
                  <a:gd name="T0" fmla="*/ 81575 w 6525"/>
                  <a:gd name="T1" fmla="*/ 25 h 13506"/>
                  <a:gd name="T2" fmla="*/ 25 w 6525"/>
                  <a:gd name="T3" fmla="*/ 81575 h 13506"/>
                  <a:gd name="T4" fmla="*/ 25 w 6525"/>
                  <a:gd name="T5" fmla="*/ 256075 h 13506"/>
                  <a:gd name="T6" fmla="*/ 81575 w 6525"/>
                  <a:gd name="T7" fmla="*/ 337625 h 13506"/>
                  <a:gd name="T8" fmla="*/ 163125 w 6525"/>
                  <a:gd name="T9" fmla="*/ 256075 h 13506"/>
                  <a:gd name="T10" fmla="*/ 163125 w 6525"/>
                  <a:gd name="T11" fmla="*/ 81575 h 13506"/>
                  <a:gd name="T12" fmla="*/ 81575 w 6525"/>
                  <a:gd name="T13" fmla="*/ 25 h 135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25" h="13506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1" name="Google Shape;1472;p44">
                <a:extLst>
                  <a:ext uri="{FF2B5EF4-FFF2-40B4-BE49-F238E27FC236}">
                    <a16:creationId xmlns:a16="http://schemas.microsoft.com/office/drawing/2014/main" id="{DC11BE3D-C801-4658-9C26-096762495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650" y="3114375"/>
                <a:ext cx="163125" cy="512150"/>
              </a:xfrm>
              <a:custGeom>
                <a:avLst/>
                <a:gdLst>
                  <a:gd name="T0" fmla="*/ 81550 w 6525"/>
                  <a:gd name="T1" fmla="*/ 0 h 20486"/>
                  <a:gd name="T2" fmla="*/ 0 w 6525"/>
                  <a:gd name="T3" fmla="*/ 82375 h 20486"/>
                  <a:gd name="T4" fmla="*/ 0 w 6525"/>
                  <a:gd name="T5" fmla="*/ 430600 h 20486"/>
                  <a:gd name="T6" fmla="*/ 81550 w 6525"/>
                  <a:gd name="T7" fmla="*/ 512150 h 20486"/>
                  <a:gd name="T8" fmla="*/ 163100 w 6525"/>
                  <a:gd name="T9" fmla="*/ 430600 h 20486"/>
                  <a:gd name="T10" fmla="*/ 163100 w 6525"/>
                  <a:gd name="T11" fmla="*/ 82375 h 20486"/>
                  <a:gd name="T12" fmla="*/ 81550 w 6525"/>
                  <a:gd name="T13" fmla="*/ 0 h 20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25" h="20486" extrusionOk="0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92" name="Google Shape;1473;p44">
                <a:extLst>
                  <a:ext uri="{FF2B5EF4-FFF2-40B4-BE49-F238E27FC236}">
                    <a16:creationId xmlns:a16="http://schemas.microsoft.com/office/drawing/2014/main" id="{C0F02433-215A-458B-91AB-26BA3D414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650" y="2766150"/>
                <a:ext cx="163925" cy="163125"/>
              </a:xfrm>
              <a:custGeom>
                <a:avLst/>
                <a:gdLst>
                  <a:gd name="T0" fmla="*/ 81550 w 6557"/>
                  <a:gd name="T1" fmla="*/ 25 h 6525"/>
                  <a:gd name="T2" fmla="*/ 0 w 6557"/>
                  <a:gd name="T3" fmla="*/ 81575 h 6525"/>
                  <a:gd name="T4" fmla="*/ 82375 w 6557"/>
                  <a:gd name="T5" fmla="*/ 163125 h 6525"/>
                  <a:gd name="T6" fmla="*/ 163925 w 6557"/>
                  <a:gd name="T7" fmla="*/ 81575 h 6525"/>
                  <a:gd name="T8" fmla="*/ 82375 w 6557"/>
                  <a:gd name="T9" fmla="*/ 25 h 6525"/>
                  <a:gd name="T10" fmla="*/ 81550 w 6557"/>
                  <a:gd name="T11" fmla="*/ 25 h 6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7" h="6525" extrusionOk="0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lnTo>
                      <a:pt x="32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9465" name="Google Shape;1474;p44">
              <a:extLst>
                <a:ext uri="{FF2B5EF4-FFF2-40B4-BE49-F238E27FC236}">
                  <a16:creationId xmlns:a16="http://schemas.microsoft.com/office/drawing/2014/main" id="{3B7858A2-E2BB-4E9E-8DB1-8358C0BBF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4755" y="2801089"/>
              <a:ext cx="272964" cy="181778"/>
              <a:chOff x="1190625" y="1109875"/>
              <a:chExt cx="5219200" cy="3475675"/>
            </a:xfrm>
          </p:grpSpPr>
          <p:sp>
            <p:nvSpPr>
              <p:cNvPr id="19481" name="Google Shape;1475;p44">
                <a:extLst>
                  <a:ext uri="{FF2B5EF4-FFF2-40B4-BE49-F238E27FC236}">
                    <a16:creationId xmlns:a16="http://schemas.microsoft.com/office/drawing/2014/main" id="{C002F962-61DA-4C35-A93B-31C63D052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850" y="1458100"/>
                <a:ext cx="3824725" cy="2430200"/>
              </a:xfrm>
              <a:custGeom>
                <a:avLst/>
                <a:gdLst>
                  <a:gd name="T0" fmla="*/ 1484225 w 152989"/>
                  <a:gd name="T1" fmla="*/ 744550 h 97208"/>
                  <a:gd name="T2" fmla="*/ 1494025 w 152989"/>
                  <a:gd name="T3" fmla="*/ 1328450 h 97208"/>
                  <a:gd name="T4" fmla="*/ 1291775 w 152989"/>
                  <a:gd name="T5" fmla="*/ 1521725 h 97208"/>
                  <a:gd name="T6" fmla="*/ 1138450 w 152989"/>
                  <a:gd name="T7" fmla="*/ 1521725 h 97208"/>
                  <a:gd name="T8" fmla="*/ 936225 w 152989"/>
                  <a:gd name="T9" fmla="*/ 1328450 h 97208"/>
                  <a:gd name="T10" fmla="*/ 946000 w 152989"/>
                  <a:gd name="T11" fmla="*/ 744550 h 97208"/>
                  <a:gd name="T12" fmla="*/ 1352125 w 152989"/>
                  <a:gd name="T13" fmla="*/ 686650 h 97208"/>
                  <a:gd name="T14" fmla="*/ 1394525 w 152989"/>
                  <a:gd name="T15" fmla="*/ 1762300 h 97208"/>
                  <a:gd name="T16" fmla="*/ 1215125 w 152989"/>
                  <a:gd name="T17" fmla="*/ 1901750 h 97208"/>
                  <a:gd name="T18" fmla="*/ 1034900 w 152989"/>
                  <a:gd name="T19" fmla="*/ 1762300 h 97208"/>
                  <a:gd name="T20" fmla="*/ 1065875 w 152989"/>
                  <a:gd name="T21" fmla="*/ 1667700 h 97208"/>
                  <a:gd name="T22" fmla="*/ 1364350 w 152989"/>
                  <a:gd name="T23" fmla="*/ 1667700 h 97208"/>
                  <a:gd name="T24" fmla="*/ 939475 w 152989"/>
                  <a:gd name="T25" fmla="*/ 1914800 h 97208"/>
                  <a:gd name="T26" fmla="*/ 1133575 w 152989"/>
                  <a:gd name="T27" fmla="*/ 2267100 h 97208"/>
                  <a:gd name="T28" fmla="*/ 512150 w 152989"/>
                  <a:gd name="T29" fmla="*/ 2062400 h 97208"/>
                  <a:gd name="T30" fmla="*/ 919900 w 152989"/>
                  <a:gd name="T31" fmla="*/ 1922950 h 97208"/>
                  <a:gd name="T32" fmla="*/ 1489925 w 152989"/>
                  <a:gd name="T33" fmla="*/ 1914800 h 97208"/>
                  <a:gd name="T34" fmla="*/ 1914000 w 152989"/>
                  <a:gd name="T35" fmla="*/ 2057500 h 97208"/>
                  <a:gd name="T36" fmla="*/ 1918075 w 152989"/>
                  <a:gd name="T37" fmla="*/ 2267100 h 97208"/>
                  <a:gd name="T38" fmla="*/ 1296675 w 152989"/>
                  <a:gd name="T39" fmla="*/ 2043650 h 97208"/>
                  <a:gd name="T40" fmla="*/ 3660800 w 152989"/>
                  <a:gd name="T41" fmla="*/ 163925 h 97208"/>
                  <a:gd name="T42" fmla="*/ 2081175 w 152989"/>
                  <a:gd name="T43" fmla="*/ 2267100 h 97208"/>
                  <a:gd name="T44" fmla="*/ 1965375 w 152989"/>
                  <a:gd name="T45" fmla="*/ 1902550 h 97208"/>
                  <a:gd name="T46" fmla="*/ 1558450 w 152989"/>
                  <a:gd name="T47" fmla="*/ 1762300 h 97208"/>
                  <a:gd name="T48" fmla="*/ 1557625 w 152989"/>
                  <a:gd name="T49" fmla="*/ 1552725 h 97208"/>
                  <a:gd name="T50" fmla="*/ 1693800 w 152989"/>
                  <a:gd name="T51" fmla="*/ 895425 h 97208"/>
                  <a:gd name="T52" fmla="*/ 1352125 w 152989"/>
                  <a:gd name="T53" fmla="*/ 523550 h 97208"/>
                  <a:gd name="T54" fmla="*/ 825300 w 152989"/>
                  <a:gd name="T55" fmla="*/ 634475 h 97208"/>
                  <a:gd name="T56" fmla="*/ 773125 w 152989"/>
                  <a:gd name="T57" fmla="*/ 1342325 h 97208"/>
                  <a:gd name="T58" fmla="*/ 871800 w 152989"/>
                  <a:gd name="T59" fmla="*/ 1564125 h 97208"/>
                  <a:gd name="T60" fmla="*/ 867725 w 152989"/>
                  <a:gd name="T61" fmla="*/ 1768000 h 97208"/>
                  <a:gd name="T62" fmla="*/ 349050 w 152989"/>
                  <a:gd name="T63" fmla="*/ 2062400 h 97208"/>
                  <a:gd name="T64" fmla="*/ 163950 w 152989"/>
                  <a:gd name="T65" fmla="*/ 2267100 h 97208"/>
                  <a:gd name="T66" fmla="*/ 3660800 w 152989"/>
                  <a:gd name="T67" fmla="*/ 163925 h 97208"/>
                  <a:gd name="T68" fmla="*/ 25 w 152989"/>
                  <a:gd name="T69" fmla="*/ 82375 h 97208"/>
                  <a:gd name="T70" fmla="*/ 81575 w 152989"/>
                  <a:gd name="T71" fmla="*/ 2430200 h 97208"/>
                  <a:gd name="T72" fmla="*/ 3824700 w 152989"/>
                  <a:gd name="T73" fmla="*/ 2348650 h 97208"/>
                  <a:gd name="T74" fmla="*/ 3743150 w 152989"/>
                  <a:gd name="T75" fmla="*/ 0 h 97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989" h="97208" extrusionOk="0">
                    <a:moveTo>
                      <a:pt x="54085" y="27466"/>
                    </a:moveTo>
                    <a:cubicBezTo>
                      <a:pt x="56107" y="27466"/>
                      <a:pt x="57999" y="28282"/>
                      <a:pt x="59369" y="29782"/>
                    </a:cubicBezTo>
                    <a:cubicBezTo>
                      <a:pt x="60772" y="31283"/>
                      <a:pt x="61424" y="33240"/>
                      <a:pt x="61261" y="35262"/>
                    </a:cubicBezTo>
                    <a:lnTo>
                      <a:pt x="59761" y="53138"/>
                    </a:lnTo>
                    <a:cubicBezTo>
                      <a:pt x="59565" y="55487"/>
                      <a:pt x="58130" y="57640"/>
                      <a:pt x="56009" y="58683"/>
                    </a:cubicBezTo>
                    <a:lnTo>
                      <a:pt x="51671" y="60869"/>
                    </a:lnTo>
                    <a:cubicBezTo>
                      <a:pt x="50709" y="61342"/>
                      <a:pt x="49657" y="61578"/>
                      <a:pt x="48605" y="61578"/>
                    </a:cubicBezTo>
                    <a:cubicBezTo>
                      <a:pt x="47553" y="61578"/>
                      <a:pt x="46501" y="61342"/>
                      <a:pt x="45538" y="60869"/>
                    </a:cubicBezTo>
                    <a:lnTo>
                      <a:pt x="41200" y="58683"/>
                    </a:lnTo>
                    <a:cubicBezTo>
                      <a:pt x="39080" y="57640"/>
                      <a:pt x="37644" y="55487"/>
                      <a:pt x="37449" y="53138"/>
                    </a:cubicBezTo>
                    <a:lnTo>
                      <a:pt x="35948" y="35262"/>
                    </a:lnTo>
                    <a:cubicBezTo>
                      <a:pt x="35785" y="33240"/>
                      <a:pt x="36437" y="31283"/>
                      <a:pt x="37840" y="29782"/>
                    </a:cubicBezTo>
                    <a:cubicBezTo>
                      <a:pt x="39210" y="28282"/>
                      <a:pt x="41069" y="27466"/>
                      <a:pt x="43124" y="27466"/>
                    </a:cubicBezTo>
                    <a:lnTo>
                      <a:pt x="54085" y="27466"/>
                    </a:lnTo>
                    <a:close/>
                    <a:moveTo>
                      <a:pt x="55781" y="66088"/>
                    </a:moveTo>
                    <a:lnTo>
                      <a:pt x="55781" y="70492"/>
                    </a:lnTo>
                    <a:cubicBezTo>
                      <a:pt x="55781" y="70753"/>
                      <a:pt x="55814" y="70981"/>
                      <a:pt x="55846" y="71242"/>
                    </a:cubicBezTo>
                    <a:lnTo>
                      <a:pt x="48605" y="76070"/>
                    </a:lnTo>
                    <a:lnTo>
                      <a:pt x="41363" y="71242"/>
                    </a:lnTo>
                    <a:cubicBezTo>
                      <a:pt x="41396" y="70981"/>
                      <a:pt x="41396" y="70753"/>
                      <a:pt x="41396" y="70492"/>
                    </a:cubicBezTo>
                    <a:lnTo>
                      <a:pt x="41396" y="66088"/>
                    </a:lnTo>
                    <a:lnTo>
                      <a:pt x="42635" y="66708"/>
                    </a:lnTo>
                    <a:cubicBezTo>
                      <a:pt x="44494" y="67654"/>
                      <a:pt x="46550" y="68111"/>
                      <a:pt x="48605" y="68111"/>
                    </a:cubicBezTo>
                    <a:cubicBezTo>
                      <a:pt x="50660" y="68111"/>
                      <a:pt x="52715" y="67654"/>
                      <a:pt x="54574" y="66708"/>
                    </a:cubicBezTo>
                    <a:lnTo>
                      <a:pt x="55781" y="66088"/>
                    </a:lnTo>
                    <a:close/>
                    <a:moveTo>
                      <a:pt x="37579" y="76592"/>
                    </a:moveTo>
                    <a:lnTo>
                      <a:pt x="45343" y="81746"/>
                    </a:lnTo>
                    <a:lnTo>
                      <a:pt x="45343" y="90684"/>
                    </a:lnTo>
                    <a:lnTo>
                      <a:pt x="20486" y="90684"/>
                    </a:lnTo>
                    <a:lnTo>
                      <a:pt x="20486" y="82496"/>
                    </a:lnTo>
                    <a:cubicBezTo>
                      <a:pt x="20486" y="82398"/>
                      <a:pt x="20552" y="82333"/>
                      <a:pt x="20649" y="82300"/>
                    </a:cubicBezTo>
                    <a:lnTo>
                      <a:pt x="36796" y="76918"/>
                    </a:lnTo>
                    <a:cubicBezTo>
                      <a:pt x="37057" y="76820"/>
                      <a:pt x="37351" y="76722"/>
                      <a:pt x="37579" y="76592"/>
                    </a:cubicBezTo>
                    <a:close/>
                    <a:moveTo>
                      <a:pt x="59597" y="76592"/>
                    </a:moveTo>
                    <a:cubicBezTo>
                      <a:pt x="59858" y="76722"/>
                      <a:pt x="60119" y="76820"/>
                      <a:pt x="60413" y="76918"/>
                    </a:cubicBezTo>
                    <a:lnTo>
                      <a:pt x="76560" y="82300"/>
                    </a:lnTo>
                    <a:cubicBezTo>
                      <a:pt x="76658" y="82333"/>
                      <a:pt x="76723" y="82398"/>
                      <a:pt x="76723" y="82496"/>
                    </a:cubicBezTo>
                    <a:lnTo>
                      <a:pt x="76723" y="90684"/>
                    </a:lnTo>
                    <a:lnTo>
                      <a:pt x="51867" y="90684"/>
                    </a:lnTo>
                    <a:lnTo>
                      <a:pt x="51867" y="81746"/>
                    </a:lnTo>
                    <a:lnTo>
                      <a:pt x="59597" y="76592"/>
                    </a:lnTo>
                    <a:close/>
                    <a:moveTo>
                      <a:pt x="146432" y="6557"/>
                    </a:moveTo>
                    <a:lnTo>
                      <a:pt x="146432" y="90684"/>
                    </a:lnTo>
                    <a:lnTo>
                      <a:pt x="83247" y="90684"/>
                    </a:lnTo>
                    <a:lnTo>
                      <a:pt x="83247" y="82496"/>
                    </a:lnTo>
                    <a:cubicBezTo>
                      <a:pt x="83247" y="79593"/>
                      <a:pt x="81388" y="77016"/>
                      <a:pt x="78615" y="76102"/>
                    </a:cubicBezTo>
                    <a:lnTo>
                      <a:pt x="62468" y="70720"/>
                    </a:lnTo>
                    <a:cubicBezTo>
                      <a:pt x="62403" y="70688"/>
                      <a:pt x="62338" y="70590"/>
                      <a:pt x="62338" y="70492"/>
                    </a:cubicBezTo>
                    <a:lnTo>
                      <a:pt x="62338" y="62565"/>
                    </a:lnTo>
                    <a:cubicBezTo>
                      <a:pt x="62338" y="62402"/>
                      <a:pt x="62305" y="62272"/>
                      <a:pt x="62305" y="62109"/>
                    </a:cubicBezTo>
                    <a:cubicBezTo>
                      <a:pt x="64556" y="59890"/>
                      <a:pt x="66024" y="56889"/>
                      <a:pt x="66285" y="53693"/>
                    </a:cubicBezTo>
                    <a:lnTo>
                      <a:pt x="67752" y="35817"/>
                    </a:lnTo>
                    <a:cubicBezTo>
                      <a:pt x="68079" y="32000"/>
                      <a:pt x="66774" y="28184"/>
                      <a:pt x="64197" y="25379"/>
                    </a:cubicBezTo>
                    <a:cubicBezTo>
                      <a:pt x="61587" y="22541"/>
                      <a:pt x="57901" y="20942"/>
                      <a:pt x="54085" y="20942"/>
                    </a:cubicBezTo>
                    <a:lnTo>
                      <a:pt x="43124" y="20942"/>
                    </a:lnTo>
                    <a:cubicBezTo>
                      <a:pt x="39275" y="20942"/>
                      <a:pt x="35622" y="22541"/>
                      <a:pt x="33012" y="25379"/>
                    </a:cubicBezTo>
                    <a:cubicBezTo>
                      <a:pt x="30435" y="28184"/>
                      <a:pt x="29131" y="32000"/>
                      <a:pt x="29424" y="35817"/>
                    </a:cubicBezTo>
                    <a:lnTo>
                      <a:pt x="30925" y="53693"/>
                    </a:lnTo>
                    <a:cubicBezTo>
                      <a:pt x="31186" y="56889"/>
                      <a:pt x="32653" y="59890"/>
                      <a:pt x="34904" y="62109"/>
                    </a:cubicBezTo>
                    <a:cubicBezTo>
                      <a:pt x="34872" y="62272"/>
                      <a:pt x="34872" y="62402"/>
                      <a:pt x="34872" y="62565"/>
                    </a:cubicBezTo>
                    <a:lnTo>
                      <a:pt x="34872" y="70492"/>
                    </a:lnTo>
                    <a:cubicBezTo>
                      <a:pt x="34872" y="70590"/>
                      <a:pt x="34806" y="70688"/>
                      <a:pt x="34709" y="70720"/>
                    </a:cubicBezTo>
                    <a:lnTo>
                      <a:pt x="18562" y="76102"/>
                    </a:lnTo>
                    <a:cubicBezTo>
                      <a:pt x="15822" y="77016"/>
                      <a:pt x="13962" y="79593"/>
                      <a:pt x="13962" y="82496"/>
                    </a:cubicBezTo>
                    <a:lnTo>
                      <a:pt x="13962" y="90684"/>
                    </a:lnTo>
                    <a:lnTo>
                      <a:pt x="6558" y="90684"/>
                    </a:lnTo>
                    <a:lnTo>
                      <a:pt x="6558" y="6557"/>
                    </a:lnTo>
                    <a:lnTo>
                      <a:pt x="146432" y="6557"/>
                    </a:lnTo>
                    <a:close/>
                    <a:moveTo>
                      <a:pt x="3263" y="0"/>
                    </a:moveTo>
                    <a:cubicBezTo>
                      <a:pt x="1469" y="0"/>
                      <a:pt x="1" y="1468"/>
                      <a:pt x="1" y="3295"/>
                    </a:cubicBezTo>
                    <a:lnTo>
                      <a:pt x="1" y="93946"/>
                    </a:lnTo>
                    <a:cubicBezTo>
                      <a:pt x="1" y="95740"/>
                      <a:pt x="1469" y="97208"/>
                      <a:pt x="3263" y="97208"/>
                    </a:cubicBezTo>
                    <a:lnTo>
                      <a:pt x="149726" y="97208"/>
                    </a:lnTo>
                    <a:cubicBezTo>
                      <a:pt x="151520" y="97208"/>
                      <a:pt x="152988" y="95740"/>
                      <a:pt x="152988" y="93946"/>
                    </a:cubicBezTo>
                    <a:lnTo>
                      <a:pt x="152988" y="3295"/>
                    </a:lnTo>
                    <a:cubicBezTo>
                      <a:pt x="152988" y="1468"/>
                      <a:pt x="151520" y="0"/>
                      <a:pt x="149726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2" name="Google Shape;1476;p44">
                <a:extLst>
                  <a:ext uri="{FF2B5EF4-FFF2-40B4-BE49-F238E27FC236}">
                    <a16:creationId xmlns:a16="http://schemas.microsoft.com/office/drawing/2014/main" id="{27AD433F-AECE-46C6-BAA8-47B56CEAC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1109875"/>
                <a:ext cx="5219200" cy="3475675"/>
              </a:xfrm>
              <a:custGeom>
                <a:avLst/>
                <a:gdLst>
                  <a:gd name="T0" fmla="*/ 4527625 w 208768"/>
                  <a:gd name="T1" fmla="*/ 163125 h 139027"/>
                  <a:gd name="T2" fmla="*/ 4707050 w 208768"/>
                  <a:gd name="T3" fmla="*/ 343350 h 139027"/>
                  <a:gd name="T4" fmla="*/ 4707050 w 208768"/>
                  <a:gd name="T5" fmla="*/ 2963525 h 139027"/>
                  <a:gd name="T6" fmla="*/ 512125 w 208768"/>
                  <a:gd name="T7" fmla="*/ 2963525 h 139027"/>
                  <a:gd name="T8" fmla="*/ 512125 w 208768"/>
                  <a:gd name="T9" fmla="*/ 343350 h 139027"/>
                  <a:gd name="T10" fmla="*/ 691550 w 208768"/>
                  <a:gd name="T11" fmla="*/ 163125 h 139027"/>
                  <a:gd name="T12" fmla="*/ 4527625 w 208768"/>
                  <a:gd name="T13" fmla="*/ 163125 h 139027"/>
                  <a:gd name="T14" fmla="*/ 5050375 w 208768"/>
                  <a:gd name="T15" fmla="*/ 3127450 h 139027"/>
                  <a:gd name="T16" fmla="*/ 5056075 w 208768"/>
                  <a:gd name="T17" fmla="*/ 3132350 h 139027"/>
                  <a:gd name="T18" fmla="*/ 5056075 w 208768"/>
                  <a:gd name="T19" fmla="*/ 3306850 h 139027"/>
                  <a:gd name="T20" fmla="*/ 5050375 w 208768"/>
                  <a:gd name="T21" fmla="*/ 3312575 h 139027"/>
                  <a:gd name="T22" fmla="*/ 168800 w 208768"/>
                  <a:gd name="T23" fmla="*/ 3312575 h 139027"/>
                  <a:gd name="T24" fmla="*/ 163100 w 208768"/>
                  <a:gd name="T25" fmla="*/ 3306850 h 139027"/>
                  <a:gd name="T26" fmla="*/ 163100 w 208768"/>
                  <a:gd name="T27" fmla="*/ 3132350 h 139027"/>
                  <a:gd name="T28" fmla="*/ 168800 w 208768"/>
                  <a:gd name="T29" fmla="*/ 3127450 h 139027"/>
                  <a:gd name="T30" fmla="*/ 2179825 w 208768"/>
                  <a:gd name="T31" fmla="*/ 3127450 h 139027"/>
                  <a:gd name="T32" fmla="*/ 2179000 w 208768"/>
                  <a:gd name="T33" fmla="*/ 3132350 h 139027"/>
                  <a:gd name="T34" fmla="*/ 2260550 w 208768"/>
                  <a:gd name="T35" fmla="*/ 3213900 h 139027"/>
                  <a:gd name="T36" fmla="*/ 2958625 w 208768"/>
                  <a:gd name="T37" fmla="*/ 3213900 h 139027"/>
                  <a:gd name="T38" fmla="*/ 3040175 w 208768"/>
                  <a:gd name="T39" fmla="*/ 3132350 h 139027"/>
                  <a:gd name="T40" fmla="*/ 3039350 w 208768"/>
                  <a:gd name="T41" fmla="*/ 3127450 h 139027"/>
                  <a:gd name="T42" fmla="*/ 5050375 w 208768"/>
                  <a:gd name="T43" fmla="*/ 3127450 h 139027"/>
                  <a:gd name="T44" fmla="*/ 691550 w 208768"/>
                  <a:gd name="T45" fmla="*/ 25 h 139027"/>
                  <a:gd name="T46" fmla="*/ 349025 w 208768"/>
                  <a:gd name="T47" fmla="*/ 343350 h 139027"/>
                  <a:gd name="T48" fmla="*/ 349025 w 208768"/>
                  <a:gd name="T49" fmla="*/ 2963525 h 139027"/>
                  <a:gd name="T50" fmla="*/ 168800 w 208768"/>
                  <a:gd name="T51" fmla="*/ 2963525 h 139027"/>
                  <a:gd name="T52" fmla="*/ 0 w 208768"/>
                  <a:gd name="T53" fmla="*/ 3132350 h 139027"/>
                  <a:gd name="T54" fmla="*/ 0 w 208768"/>
                  <a:gd name="T55" fmla="*/ 3306850 h 139027"/>
                  <a:gd name="T56" fmla="*/ 168800 w 208768"/>
                  <a:gd name="T57" fmla="*/ 3475650 h 139027"/>
                  <a:gd name="T58" fmla="*/ 5050375 w 208768"/>
                  <a:gd name="T59" fmla="*/ 3475650 h 139027"/>
                  <a:gd name="T60" fmla="*/ 5219175 w 208768"/>
                  <a:gd name="T61" fmla="*/ 3306850 h 139027"/>
                  <a:gd name="T62" fmla="*/ 5219175 w 208768"/>
                  <a:gd name="T63" fmla="*/ 3132350 h 139027"/>
                  <a:gd name="T64" fmla="*/ 5050375 w 208768"/>
                  <a:gd name="T65" fmla="*/ 2963525 h 139027"/>
                  <a:gd name="T66" fmla="*/ 4870150 w 208768"/>
                  <a:gd name="T67" fmla="*/ 2963525 h 139027"/>
                  <a:gd name="T68" fmla="*/ 4870150 w 208768"/>
                  <a:gd name="T69" fmla="*/ 343350 h 139027"/>
                  <a:gd name="T70" fmla="*/ 4527625 w 208768"/>
                  <a:gd name="T71" fmla="*/ 25 h 139027"/>
                  <a:gd name="T72" fmla="*/ 691550 w 208768"/>
                  <a:gd name="T73" fmla="*/ 25 h 1390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8768" h="139027" extrusionOk="0">
                    <a:moveTo>
                      <a:pt x="181105" y="6525"/>
                    </a:moveTo>
                    <a:cubicBezTo>
                      <a:pt x="185052" y="6525"/>
                      <a:pt x="188282" y="9754"/>
                      <a:pt x="188282" y="13734"/>
                    </a:cubicBezTo>
                    <a:lnTo>
                      <a:pt x="188282" y="118541"/>
                    </a:lnTo>
                    <a:lnTo>
                      <a:pt x="20485" y="118541"/>
                    </a:lnTo>
                    <a:lnTo>
                      <a:pt x="20485" y="13734"/>
                    </a:lnTo>
                    <a:cubicBezTo>
                      <a:pt x="20485" y="9754"/>
                      <a:pt x="23715" y="6525"/>
                      <a:pt x="27662" y="6525"/>
                    </a:cubicBezTo>
                    <a:lnTo>
                      <a:pt x="181105" y="6525"/>
                    </a:lnTo>
                    <a:close/>
                    <a:moveTo>
                      <a:pt x="202015" y="125098"/>
                    </a:moveTo>
                    <a:cubicBezTo>
                      <a:pt x="202145" y="125098"/>
                      <a:pt x="202243" y="125196"/>
                      <a:pt x="202243" y="125294"/>
                    </a:cubicBezTo>
                    <a:lnTo>
                      <a:pt x="202243" y="132274"/>
                    </a:lnTo>
                    <a:cubicBezTo>
                      <a:pt x="202243" y="132405"/>
                      <a:pt x="202145" y="132503"/>
                      <a:pt x="202015" y="132503"/>
                    </a:cubicBezTo>
                    <a:lnTo>
                      <a:pt x="6752" y="132503"/>
                    </a:lnTo>
                    <a:cubicBezTo>
                      <a:pt x="6622" y="132503"/>
                      <a:pt x="6524" y="132405"/>
                      <a:pt x="6524" y="132274"/>
                    </a:cubicBezTo>
                    <a:lnTo>
                      <a:pt x="6524" y="125294"/>
                    </a:lnTo>
                    <a:cubicBezTo>
                      <a:pt x="6524" y="125196"/>
                      <a:pt x="6622" y="125098"/>
                      <a:pt x="6752" y="125098"/>
                    </a:cubicBezTo>
                    <a:lnTo>
                      <a:pt x="87193" y="125098"/>
                    </a:lnTo>
                    <a:cubicBezTo>
                      <a:pt x="87160" y="125163"/>
                      <a:pt x="87160" y="125228"/>
                      <a:pt x="87160" y="125294"/>
                    </a:cubicBezTo>
                    <a:cubicBezTo>
                      <a:pt x="87160" y="127120"/>
                      <a:pt x="88628" y="128556"/>
                      <a:pt x="90422" y="128556"/>
                    </a:cubicBezTo>
                    <a:lnTo>
                      <a:pt x="118345" y="128556"/>
                    </a:lnTo>
                    <a:cubicBezTo>
                      <a:pt x="120139" y="128556"/>
                      <a:pt x="121607" y="127120"/>
                      <a:pt x="121607" y="125294"/>
                    </a:cubicBezTo>
                    <a:cubicBezTo>
                      <a:pt x="121607" y="125228"/>
                      <a:pt x="121607" y="125163"/>
                      <a:pt x="121574" y="125098"/>
                    </a:cubicBezTo>
                    <a:lnTo>
                      <a:pt x="202015" y="125098"/>
                    </a:lnTo>
                    <a:close/>
                    <a:moveTo>
                      <a:pt x="27662" y="1"/>
                    </a:moveTo>
                    <a:cubicBezTo>
                      <a:pt x="20094" y="1"/>
                      <a:pt x="13961" y="6166"/>
                      <a:pt x="13961" y="13734"/>
                    </a:cubicBezTo>
                    <a:lnTo>
                      <a:pt x="13961" y="118541"/>
                    </a:lnTo>
                    <a:lnTo>
                      <a:pt x="6752" y="118541"/>
                    </a:lnTo>
                    <a:cubicBezTo>
                      <a:pt x="3034" y="118541"/>
                      <a:pt x="0" y="121575"/>
                      <a:pt x="0" y="125294"/>
                    </a:cubicBezTo>
                    <a:lnTo>
                      <a:pt x="0" y="132274"/>
                    </a:lnTo>
                    <a:cubicBezTo>
                      <a:pt x="0" y="135993"/>
                      <a:pt x="3034" y="139026"/>
                      <a:pt x="6752" y="139026"/>
                    </a:cubicBezTo>
                    <a:lnTo>
                      <a:pt x="202015" y="139026"/>
                    </a:lnTo>
                    <a:cubicBezTo>
                      <a:pt x="205733" y="139026"/>
                      <a:pt x="208767" y="135993"/>
                      <a:pt x="208767" y="132274"/>
                    </a:cubicBezTo>
                    <a:lnTo>
                      <a:pt x="208767" y="125294"/>
                    </a:lnTo>
                    <a:cubicBezTo>
                      <a:pt x="208767" y="121575"/>
                      <a:pt x="205733" y="118541"/>
                      <a:pt x="202015" y="118541"/>
                    </a:cubicBezTo>
                    <a:lnTo>
                      <a:pt x="194806" y="118541"/>
                    </a:lnTo>
                    <a:lnTo>
                      <a:pt x="194806" y="13734"/>
                    </a:lnTo>
                    <a:cubicBezTo>
                      <a:pt x="194806" y="6166"/>
                      <a:pt x="188673" y="1"/>
                      <a:pt x="181105" y="1"/>
                    </a:cubicBezTo>
                    <a:lnTo>
                      <a:pt x="276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3" name="Google Shape;1477;p44">
                <a:extLst>
                  <a:ext uri="{FF2B5EF4-FFF2-40B4-BE49-F238E27FC236}">
                    <a16:creationId xmlns:a16="http://schemas.microsoft.com/office/drawing/2014/main" id="{5EBCE50A-CE31-459E-B55A-FE5C7DCF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900" y="1807125"/>
                <a:ext cx="1557625" cy="861200"/>
              </a:xfrm>
              <a:custGeom>
                <a:avLst/>
                <a:gdLst>
                  <a:gd name="T0" fmla="*/ 870150 w 62305"/>
                  <a:gd name="T1" fmla="*/ 25 h 34448"/>
                  <a:gd name="T2" fmla="*/ 796775 w 62305"/>
                  <a:gd name="T3" fmla="*/ 44875 h 34448"/>
                  <a:gd name="T4" fmla="*/ 473825 w 62305"/>
                  <a:gd name="T5" fmla="*/ 684225 h 34448"/>
                  <a:gd name="T6" fmla="*/ 328675 w 62305"/>
                  <a:gd name="T7" fmla="*/ 393900 h 34448"/>
                  <a:gd name="T8" fmla="*/ 256100 w 62305"/>
                  <a:gd name="T9" fmla="*/ 349050 h 34448"/>
                  <a:gd name="T10" fmla="*/ 81575 w 62305"/>
                  <a:gd name="T11" fmla="*/ 349050 h 34448"/>
                  <a:gd name="T12" fmla="*/ 25 w 62305"/>
                  <a:gd name="T13" fmla="*/ 430600 h 34448"/>
                  <a:gd name="T14" fmla="*/ 81575 w 62305"/>
                  <a:gd name="T15" fmla="*/ 512150 h 34448"/>
                  <a:gd name="T16" fmla="*/ 205525 w 62305"/>
                  <a:gd name="T17" fmla="*/ 512150 h 34448"/>
                  <a:gd name="T18" fmla="*/ 357200 w 62305"/>
                  <a:gd name="T19" fmla="*/ 815500 h 34448"/>
                  <a:gd name="T20" fmla="*/ 429800 w 62305"/>
                  <a:gd name="T21" fmla="*/ 861175 h 34448"/>
                  <a:gd name="T22" fmla="*/ 517050 w 62305"/>
                  <a:gd name="T23" fmla="*/ 861175 h 34448"/>
                  <a:gd name="T24" fmla="*/ 590450 w 62305"/>
                  <a:gd name="T25" fmla="*/ 816325 h 34448"/>
                  <a:gd name="T26" fmla="*/ 919900 w 62305"/>
                  <a:gd name="T27" fmla="*/ 163125 h 34448"/>
                  <a:gd name="T28" fmla="*/ 1476075 w 62305"/>
                  <a:gd name="T29" fmla="*/ 163125 h 34448"/>
                  <a:gd name="T30" fmla="*/ 1557625 w 62305"/>
                  <a:gd name="T31" fmla="*/ 81575 h 34448"/>
                  <a:gd name="T32" fmla="*/ 1476075 w 62305"/>
                  <a:gd name="T33" fmla="*/ 25 h 34448"/>
                  <a:gd name="T34" fmla="*/ 870150 w 62305"/>
                  <a:gd name="T35" fmla="*/ 25 h 344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2305" h="34448" extrusionOk="0">
                    <a:moveTo>
                      <a:pt x="34806" y="1"/>
                    </a:moveTo>
                    <a:cubicBezTo>
                      <a:pt x="33567" y="1"/>
                      <a:pt x="32425" y="686"/>
                      <a:pt x="31871" y="1795"/>
                    </a:cubicBezTo>
                    <a:lnTo>
                      <a:pt x="18953" y="27369"/>
                    </a:lnTo>
                    <a:lnTo>
                      <a:pt x="13147" y="15756"/>
                    </a:lnTo>
                    <a:cubicBezTo>
                      <a:pt x="12592" y="14647"/>
                      <a:pt x="11483" y="13962"/>
                      <a:pt x="10244" y="13962"/>
                    </a:cubicBezTo>
                    <a:lnTo>
                      <a:pt x="3263" y="13962"/>
                    </a:lnTo>
                    <a:cubicBezTo>
                      <a:pt x="1469" y="13962"/>
                      <a:pt x="1" y="15397"/>
                      <a:pt x="1" y="17224"/>
                    </a:cubicBezTo>
                    <a:cubicBezTo>
                      <a:pt x="1" y="19018"/>
                      <a:pt x="1469" y="20486"/>
                      <a:pt x="3263" y="20486"/>
                    </a:cubicBezTo>
                    <a:lnTo>
                      <a:pt x="8221" y="20486"/>
                    </a:lnTo>
                    <a:lnTo>
                      <a:pt x="14288" y="32620"/>
                    </a:lnTo>
                    <a:cubicBezTo>
                      <a:pt x="14843" y="33730"/>
                      <a:pt x="15952" y="34447"/>
                      <a:pt x="17192" y="34447"/>
                    </a:cubicBezTo>
                    <a:lnTo>
                      <a:pt x="20682" y="34447"/>
                    </a:lnTo>
                    <a:cubicBezTo>
                      <a:pt x="21921" y="34447"/>
                      <a:pt x="23063" y="33730"/>
                      <a:pt x="23618" y="32653"/>
                    </a:cubicBezTo>
                    <a:lnTo>
                      <a:pt x="36796" y="6525"/>
                    </a:lnTo>
                    <a:lnTo>
                      <a:pt x="59043" y="6525"/>
                    </a:lnTo>
                    <a:cubicBezTo>
                      <a:pt x="60837" y="6525"/>
                      <a:pt x="62305" y="5089"/>
                      <a:pt x="62305" y="3263"/>
                    </a:cubicBezTo>
                    <a:cubicBezTo>
                      <a:pt x="62305" y="1469"/>
                      <a:pt x="60837" y="1"/>
                      <a:pt x="59043" y="1"/>
                    </a:cubicBezTo>
                    <a:lnTo>
                      <a:pt x="34806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4" name="Google Shape;1478;p44">
                <a:extLst>
                  <a:ext uri="{FF2B5EF4-FFF2-40B4-BE49-F238E27FC236}">
                    <a16:creationId xmlns:a16="http://schemas.microsoft.com/office/drawing/2014/main" id="{F0974CD8-B96D-4163-8509-C9B77165A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325" y="2068625"/>
                <a:ext cx="532550" cy="599700"/>
              </a:xfrm>
              <a:custGeom>
                <a:avLst/>
                <a:gdLst>
                  <a:gd name="T0" fmla="*/ 91950 w 21302"/>
                  <a:gd name="T1" fmla="*/ 25 h 23988"/>
                  <a:gd name="T2" fmla="*/ 40800 w 21302"/>
                  <a:gd name="T3" fmla="*/ 18225 h 23988"/>
                  <a:gd name="T4" fmla="*/ 27750 w 21302"/>
                  <a:gd name="T5" fmla="*/ 133225 h 23988"/>
                  <a:gd name="T6" fmla="*/ 161500 w 21302"/>
                  <a:gd name="T7" fmla="*/ 299575 h 23988"/>
                  <a:gd name="T8" fmla="*/ 27750 w 21302"/>
                  <a:gd name="T9" fmla="*/ 466750 h 23988"/>
                  <a:gd name="T10" fmla="*/ 40800 w 21302"/>
                  <a:gd name="T11" fmla="*/ 581750 h 23988"/>
                  <a:gd name="T12" fmla="*/ 92175 w 21302"/>
                  <a:gd name="T13" fmla="*/ 599675 h 23988"/>
                  <a:gd name="T14" fmla="*/ 155775 w 21302"/>
                  <a:gd name="T15" fmla="*/ 568700 h 23988"/>
                  <a:gd name="T16" fmla="*/ 265875 w 21302"/>
                  <a:gd name="T17" fmla="*/ 430875 h 23988"/>
                  <a:gd name="T18" fmla="*/ 376775 w 21302"/>
                  <a:gd name="T19" fmla="*/ 568700 h 23988"/>
                  <a:gd name="T20" fmla="*/ 440400 w 21302"/>
                  <a:gd name="T21" fmla="*/ 599675 h 23988"/>
                  <a:gd name="T22" fmla="*/ 491775 w 21302"/>
                  <a:gd name="T23" fmla="*/ 581750 h 23988"/>
                  <a:gd name="T24" fmla="*/ 504000 w 21302"/>
                  <a:gd name="T25" fmla="*/ 466750 h 23988"/>
                  <a:gd name="T26" fmla="*/ 371075 w 21302"/>
                  <a:gd name="T27" fmla="*/ 299575 h 23988"/>
                  <a:gd name="T28" fmla="*/ 504000 w 21302"/>
                  <a:gd name="T29" fmla="*/ 132400 h 23988"/>
                  <a:gd name="T30" fmla="*/ 491775 w 21302"/>
                  <a:gd name="T31" fmla="*/ 18225 h 23988"/>
                  <a:gd name="T32" fmla="*/ 440600 w 21302"/>
                  <a:gd name="T33" fmla="*/ 25 h 23988"/>
                  <a:gd name="T34" fmla="*/ 376775 w 21302"/>
                  <a:gd name="T35" fmla="*/ 30475 h 23988"/>
                  <a:gd name="T36" fmla="*/ 265875 w 21302"/>
                  <a:gd name="T37" fmla="*/ 169100 h 23988"/>
                  <a:gd name="T38" fmla="*/ 155775 w 21302"/>
                  <a:gd name="T39" fmla="*/ 30475 h 23988"/>
                  <a:gd name="T40" fmla="*/ 91950 w 21302"/>
                  <a:gd name="T41" fmla="*/ 25 h 239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302" h="23988" extrusionOk="0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5" name="Google Shape;1479;p44">
                <a:extLst>
                  <a:ext uri="{FF2B5EF4-FFF2-40B4-BE49-F238E27FC236}">
                    <a16:creationId xmlns:a16="http://schemas.microsoft.com/office/drawing/2014/main" id="{07FE1ABA-2B84-4DB4-B12F-1AA80DE1E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75" y="2940675"/>
                <a:ext cx="251200" cy="163125"/>
              </a:xfrm>
              <a:custGeom>
                <a:avLst/>
                <a:gdLst>
                  <a:gd name="T0" fmla="*/ 82375 w 10048"/>
                  <a:gd name="T1" fmla="*/ 0 h 6525"/>
                  <a:gd name="T2" fmla="*/ 0 w 10048"/>
                  <a:gd name="T3" fmla="*/ 81550 h 6525"/>
                  <a:gd name="T4" fmla="*/ 82375 w 10048"/>
                  <a:gd name="T5" fmla="*/ 163100 h 6525"/>
                  <a:gd name="T6" fmla="*/ 168825 w 10048"/>
                  <a:gd name="T7" fmla="*/ 163100 h 6525"/>
                  <a:gd name="T8" fmla="*/ 251175 w 10048"/>
                  <a:gd name="T9" fmla="*/ 81550 h 6525"/>
                  <a:gd name="T10" fmla="*/ 168825 w 10048"/>
                  <a:gd name="T11" fmla="*/ 0 h 6525"/>
                  <a:gd name="T12" fmla="*/ 82375 w 10048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8" h="6525" extrusionOk="0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6" name="Google Shape;1480;p44">
                <a:extLst>
                  <a:ext uri="{FF2B5EF4-FFF2-40B4-BE49-F238E27FC236}">
                    <a16:creationId xmlns:a16="http://schemas.microsoft.com/office/drawing/2014/main" id="{528041CF-CD99-451B-9A8C-1784DB0FA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150" y="2940675"/>
                <a:ext cx="860375" cy="163125"/>
              </a:xfrm>
              <a:custGeom>
                <a:avLst/>
                <a:gdLst>
                  <a:gd name="T0" fmla="*/ 81575 w 34415"/>
                  <a:gd name="T1" fmla="*/ 0 h 6525"/>
                  <a:gd name="T2" fmla="*/ 25 w 34415"/>
                  <a:gd name="T3" fmla="*/ 81550 h 6525"/>
                  <a:gd name="T4" fmla="*/ 81575 w 34415"/>
                  <a:gd name="T5" fmla="*/ 163100 h 6525"/>
                  <a:gd name="T6" fmla="*/ 778825 w 34415"/>
                  <a:gd name="T7" fmla="*/ 163100 h 6525"/>
                  <a:gd name="T8" fmla="*/ 860375 w 34415"/>
                  <a:gd name="T9" fmla="*/ 81550 h 6525"/>
                  <a:gd name="T10" fmla="*/ 778825 w 34415"/>
                  <a:gd name="T11" fmla="*/ 0 h 6525"/>
                  <a:gd name="T12" fmla="*/ 81575 w 34415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415" h="6525" extrusionOk="0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7" name="Google Shape;1481;p44">
                <a:extLst>
                  <a:ext uri="{FF2B5EF4-FFF2-40B4-BE49-F238E27FC236}">
                    <a16:creationId xmlns:a16="http://schemas.microsoft.com/office/drawing/2014/main" id="{46F04134-2D72-4D46-9758-ED0A9EA06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150" y="3288875"/>
                <a:ext cx="686675" cy="163950"/>
              </a:xfrm>
              <a:custGeom>
                <a:avLst/>
                <a:gdLst>
                  <a:gd name="T0" fmla="*/ 81575 w 27467"/>
                  <a:gd name="T1" fmla="*/ 25 h 6558"/>
                  <a:gd name="T2" fmla="*/ 25 w 27467"/>
                  <a:gd name="T3" fmla="*/ 81575 h 6558"/>
                  <a:gd name="T4" fmla="*/ 81575 w 27467"/>
                  <a:gd name="T5" fmla="*/ 163950 h 6558"/>
                  <a:gd name="T6" fmla="*/ 604300 w 27467"/>
                  <a:gd name="T7" fmla="*/ 163950 h 6558"/>
                  <a:gd name="T8" fmla="*/ 686675 w 27467"/>
                  <a:gd name="T9" fmla="*/ 81575 h 6558"/>
                  <a:gd name="T10" fmla="*/ 604300 w 27467"/>
                  <a:gd name="T11" fmla="*/ 25 h 6558"/>
                  <a:gd name="T12" fmla="*/ 81575 w 27467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67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8" name="Google Shape;1482;p44">
                <a:extLst>
                  <a:ext uri="{FF2B5EF4-FFF2-40B4-BE49-F238E27FC236}">
                    <a16:creationId xmlns:a16="http://schemas.microsoft.com/office/drawing/2014/main" id="{ADF63D14-1651-440A-BED9-42E39168D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75" y="3288875"/>
                <a:ext cx="251200" cy="163950"/>
              </a:xfrm>
              <a:custGeom>
                <a:avLst/>
                <a:gdLst>
                  <a:gd name="T0" fmla="*/ 82375 w 10048"/>
                  <a:gd name="T1" fmla="*/ 25 h 6558"/>
                  <a:gd name="T2" fmla="*/ 0 w 10048"/>
                  <a:gd name="T3" fmla="*/ 81575 h 6558"/>
                  <a:gd name="T4" fmla="*/ 82375 w 10048"/>
                  <a:gd name="T5" fmla="*/ 163950 h 6558"/>
                  <a:gd name="T6" fmla="*/ 168825 w 10048"/>
                  <a:gd name="T7" fmla="*/ 163950 h 6558"/>
                  <a:gd name="T8" fmla="*/ 251175 w 10048"/>
                  <a:gd name="T9" fmla="*/ 81575 h 6558"/>
                  <a:gd name="T10" fmla="*/ 168825 w 10048"/>
                  <a:gd name="T11" fmla="*/ 25 h 6558"/>
                  <a:gd name="T12" fmla="*/ 82375 w 10048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8" h="6558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9466" name="Google Shape;1483;p44">
              <a:extLst>
                <a:ext uri="{FF2B5EF4-FFF2-40B4-BE49-F238E27FC236}">
                  <a16:creationId xmlns:a16="http://schemas.microsoft.com/office/drawing/2014/main" id="{9478CCA9-9F25-4D47-91EC-5261F5A62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19479" name="Google Shape;1484;p44">
                <a:extLst>
                  <a:ext uri="{FF2B5EF4-FFF2-40B4-BE49-F238E27FC236}">
                    <a16:creationId xmlns:a16="http://schemas.microsoft.com/office/drawing/2014/main" id="{A313F913-6776-44BC-91D2-411489FE7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499875"/>
                <a:ext cx="5219200" cy="4695675"/>
              </a:xfrm>
              <a:custGeom>
                <a:avLst/>
                <a:gdLst>
                  <a:gd name="T0" fmla="*/ 2134975 w 208768"/>
                  <a:gd name="T1" fmla="*/ 1388825 h 187827"/>
                  <a:gd name="T2" fmla="*/ 1429575 w 208768"/>
                  <a:gd name="T3" fmla="*/ 1562525 h 187827"/>
                  <a:gd name="T4" fmla="*/ 1476050 w 208768"/>
                  <a:gd name="T5" fmla="*/ 1209200 h 187827"/>
                  <a:gd name="T6" fmla="*/ 1394500 w 208768"/>
                  <a:gd name="T7" fmla="*/ 1721550 h 187827"/>
                  <a:gd name="T8" fmla="*/ 972075 w 208768"/>
                  <a:gd name="T9" fmla="*/ 1766400 h 187827"/>
                  <a:gd name="T10" fmla="*/ 1931100 w 208768"/>
                  <a:gd name="T11" fmla="*/ 1616350 h 187827"/>
                  <a:gd name="T12" fmla="*/ 1975950 w 208768"/>
                  <a:gd name="T13" fmla="*/ 1771275 h 187827"/>
                  <a:gd name="T14" fmla="*/ 1567375 w 208768"/>
                  <a:gd name="T15" fmla="*/ 1719900 h 187827"/>
                  <a:gd name="T16" fmla="*/ 1454025 w 208768"/>
                  <a:gd name="T17" fmla="*/ 2077900 h 187827"/>
                  <a:gd name="T18" fmla="*/ 861175 w 208768"/>
                  <a:gd name="T19" fmla="*/ 2180650 h 187827"/>
                  <a:gd name="T20" fmla="*/ 2091750 w 208768"/>
                  <a:gd name="T21" fmla="*/ 2206750 h 187827"/>
                  <a:gd name="T22" fmla="*/ 2012650 w 208768"/>
                  <a:gd name="T23" fmla="*/ 1931125 h 187827"/>
                  <a:gd name="T24" fmla="*/ 2691150 w 208768"/>
                  <a:gd name="T25" fmla="*/ 2614500 h 187827"/>
                  <a:gd name="T26" fmla="*/ 3748025 w 208768"/>
                  <a:gd name="T27" fmla="*/ 1209400 h 187827"/>
                  <a:gd name="T28" fmla="*/ 3475650 w 208768"/>
                  <a:gd name="T29" fmla="*/ 1209400 h 187827"/>
                  <a:gd name="T30" fmla="*/ 4532525 w 208768"/>
                  <a:gd name="T31" fmla="*/ 2614500 h 187827"/>
                  <a:gd name="T32" fmla="*/ 4532525 w 208768"/>
                  <a:gd name="T33" fmla="*/ 512150 h 187827"/>
                  <a:gd name="T34" fmla="*/ 5056075 w 208768"/>
                  <a:gd name="T35" fmla="*/ 2870575 h 187827"/>
                  <a:gd name="T36" fmla="*/ 2091750 w 208768"/>
                  <a:gd name="T37" fmla="*/ 2788200 h 187827"/>
                  <a:gd name="T38" fmla="*/ 4870150 w 208768"/>
                  <a:gd name="T39" fmla="*/ 2696875 h 187827"/>
                  <a:gd name="T40" fmla="*/ 4696450 w 208768"/>
                  <a:gd name="T41" fmla="*/ 429800 h 187827"/>
                  <a:gd name="T42" fmla="*/ 4097050 w 208768"/>
                  <a:gd name="T43" fmla="*/ 429800 h 187827"/>
                  <a:gd name="T44" fmla="*/ 3911925 w 208768"/>
                  <a:gd name="T45" fmla="*/ 1127850 h 187827"/>
                  <a:gd name="T46" fmla="*/ 3312550 w 208768"/>
                  <a:gd name="T47" fmla="*/ 1127850 h 187827"/>
                  <a:gd name="T48" fmla="*/ 3127425 w 208768"/>
                  <a:gd name="T49" fmla="*/ 1825100 h 187827"/>
                  <a:gd name="T50" fmla="*/ 2528050 w 208768"/>
                  <a:gd name="T51" fmla="*/ 1825100 h 187827"/>
                  <a:gd name="T52" fmla="*/ 2255675 w 208768"/>
                  <a:gd name="T53" fmla="*/ 2206750 h 187827"/>
                  <a:gd name="T54" fmla="*/ 2088475 w 208768"/>
                  <a:gd name="T55" fmla="*/ 1572300 h 187827"/>
                  <a:gd name="T56" fmla="*/ 2347825 w 208768"/>
                  <a:gd name="T57" fmla="*/ 1993925 h 187827"/>
                  <a:gd name="T58" fmla="*/ 2429375 w 208768"/>
                  <a:gd name="T59" fmla="*/ 1379850 h 187827"/>
                  <a:gd name="T60" fmla="*/ 1558425 w 208768"/>
                  <a:gd name="T61" fmla="*/ 1056100 h 187827"/>
                  <a:gd name="T62" fmla="*/ 4963100 w 208768"/>
                  <a:gd name="T63" fmla="*/ 163125 h 187827"/>
                  <a:gd name="T64" fmla="*/ 1929475 w 208768"/>
                  <a:gd name="T65" fmla="*/ 2767825 h 187827"/>
                  <a:gd name="T66" fmla="*/ 1476450 w 208768"/>
                  <a:gd name="T67" fmla="*/ 3009625 h 187827"/>
                  <a:gd name="T68" fmla="*/ 1022625 w 208768"/>
                  <a:gd name="T69" fmla="*/ 2767825 h 187827"/>
                  <a:gd name="T70" fmla="*/ 1656275 w 208768"/>
                  <a:gd name="T71" fmla="*/ 3133150 h 187827"/>
                  <a:gd name="T72" fmla="*/ 1476050 w 208768"/>
                  <a:gd name="T73" fmla="*/ 3399025 h 187827"/>
                  <a:gd name="T74" fmla="*/ 1296650 w 208768"/>
                  <a:gd name="T75" fmla="*/ 3133150 h 187827"/>
                  <a:gd name="T76" fmla="*/ 1122950 w 208768"/>
                  <a:gd name="T77" fmla="*/ 3423475 h 187827"/>
                  <a:gd name="T78" fmla="*/ 1040575 w 208768"/>
                  <a:gd name="T79" fmla="*/ 3835300 h 187827"/>
                  <a:gd name="T80" fmla="*/ 871775 w 208768"/>
                  <a:gd name="T81" fmla="*/ 4532550 h 187827"/>
                  <a:gd name="T82" fmla="*/ 836700 w 208768"/>
                  <a:gd name="T83" fmla="*/ 3518900 h 187827"/>
                  <a:gd name="T84" fmla="*/ 1912350 w 208768"/>
                  <a:gd name="T85" fmla="*/ 3998400 h 187827"/>
                  <a:gd name="T86" fmla="*/ 1912350 w 208768"/>
                  <a:gd name="T87" fmla="*/ 4532550 h 187827"/>
                  <a:gd name="T88" fmla="*/ 1034875 w 208768"/>
                  <a:gd name="T89" fmla="*/ 4004125 h 187827"/>
                  <a:gd name="T90" fmla="*/ 1829150 w 208768"/>
                  <a:gd name="T91" fmla="*/ 3423475 h 187827"/>
                  <a:gd name="T92" fmla="*/ 2179000 w 208768"/>
                  <a:gd name="T93" fmla="*/ 3606975 h 187827"/>
                  <a:gd name="T94" fmla="*/ 2081150 w 208768"/>
                  <a:gd name="T95" fmla="*/ 4526850 h 187827"/>
                  <a:gd name="T96" fmla="*/ 1558425 w 208768"/>
                  <a:gd name="T97" fmla="*/ 3835300 h 187827"/>
                  <a:gd name="T98" fmla="*/ 1650575 w 208768"/>
                  <a:gd name="T99" fmla="*/ 25 h 187827"/>
                  <a:gd name="T100" fmla="*/ 1385525 w 208768"/>
                  <a:gd name="T101" fmla="*/ 1058550 h 187827"/>
                  <a:gd name="T102" fmla="*/ 605100 w 208768"/>
                  <a:gd name="T103" fmla="*/ 1498900 h 187827"/>
                  <a:gd name="T104" fmla="*/ 817125 w 208768"/>
                  <a:gd name="T105" fmla="*/ 1819400 h 187827"/>
                  <a:gd name="T106" fmla="*/ 860350 w 208768"/>
                  <a:gd name="T107" fmla="*/ 2788200 h 187827"/>
                  <a:gd name="T108" fmla="*/ 1132725 w 208768"/>
                  <a:gd name="T109" fmla="*/ 3181275 h 187827"/>
                  <a:gd name="T110" fmla="*/ 610000 w 208768"/>
                  <a:gd name="T111" fmla="*/ 3606975 h 187827"/>
                  <a:gd name="T112" fmla="*/ 0 w 208768"/>
                  <a:gd name="T113" fmla="*/ 4614100 h 187827"/>
                  <a:gd name="T114" fmla="*/ 2952925 w 208768"/>
                  <a:gd name="T115" fmla="*/ 4614100 h 187827"/>
                  <a:gd name="T116" fmla="*/ 2342100 w 208768"/>
                  <a:gd name="T117" fmla="*/ 3606975 h 187827"/>
                  <a:gd name="T118" fmla="*/ 1819375 w 208768"/>
                  <a:gd name="T119" fmla="*/ 3181275 h 187827"/>
                  <a:gd name="T120" fmla="*/ 5219175 w 208768"/>
                  <a:gd name="T121" fmla="*/ 2870575 h 187827"/>
                  <a:gd name="T122" fmla="*/ 1650575 w 208768"/>
                  <a:gd name="T123" fmla="*/ 25 h 1878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8768" h="187827" extrusionOk="0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lnTo>
                      <a:pt x="118541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lnTo>
                      <a:pt x="149921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lnTo>
                      <a:pt x="181301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lnTo>
                      <a:pt x="198524" y="6525"/>
                    </a:ln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lnTo>
                      <a:pt x="76494" y="159936"/>
                    </a:ln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lnTo>
                      <a:pt x="6602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80" name="Google Shape;1485;p44">
                <a:extLst>
                  <a:ext uri="{FF2B5EF4-FFF2-40B4-BE49-F238E27FC236}">
                    <a16:creationId xmlns:a16="http://schemas.microsoft.com/office/drawing/2014/main" id="{FE603112-0B30-4683-ADEC-2B17BAD1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100" y="4683375"/>
                <a:ext cx="163950" cy="163950"/>
              </a:xfrm>
              <a:custGeom>
                <a:avLst/>
                <a:gdLst>
                  <a:gd name="T0" fmla="*/ 81575 w 6558"/>
                  <a:gd name="T1" fmla="*/ 25 h 6558"/>
                  <a:gd name="T2" fmla="*/ 25 w 6558"/>
                  <a:gd name="T3" fmla="*/ 82375 h 6558"/>
                  <a:gd name="T4" fmla="*/ 82400 w 6558"/>
                  <a:gd name="T5" fmla="*/ 163925 h 6558"/>
                  <a:gd name="T6" fmla="*/ 163950 w 6558"/>
                  <a:gd name="T7" fmla="*/ 82375 h 6558"/>
                  <a:gd name="T8" fmla="*/ 82400 w 6558"/>
                  <a:gd name="T9" fmla="*/ 25 h 6558"/>
                  <a:gd name="T10" fmla="*/ 81575 w 6558"/>
                  <a:gd name="T11" fmla="*/ 25 h 6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  <p:grpSp>
          <p:nvGrpSpPr>
            <p:cNvPr id="19467" name="Google Shape;1486;p44">
              <a:extLst>
                <a:ext uri="{FF2B5EF4-FFF2-40B4-BE49-F238E27FC236}">
                  <a16:creationId xmlns:a16="http://schemas.microsoft.com/office/drawing/2014/main" id="{7379DC97-3ED4-4795-9F7E-09AE28B5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19468" name="Google Shape;1487;p44">
                <a:extLst>
                  <a:ext uri="{FF2B5EF4-FFF2-40B4-BE49-F238E27FC236}">
                    <a16:creationId xmlns:a16="http://schemas.microsoft.com/office/drawing/2014/main" id="{682B124E-D4E3-452C-9690-DF5070D1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850" y="238125"/>
                <a:ext cx="3824725" cy="5219200"/>
              </a:xfrm>
              <a:custGeom>
                <a:avLst/>
                <a:gdLst>
                  <a:gd name="T0" fmla="*/ 3568650 w 152989"/>
                  <a:gd name="T1" fmla="*/ 163100 h 208768"/>
                  <a:gd name="T2" fmla="*/ 3660800 w 152989"/>
                  <a:gd name="T3" fmla="*/ 256075 h 208768"/>
                  <a:gd name="T4" fmla="*/ 3660800 w 152989"/>
                  <a:gd name="T5" fmla="*/ 4963100 h 208768"/>
                  <a:gd name="T6" fmla="*/ 3568650 w 152989"/>
                  <a:gd name="T7" fmla="*/ 5056075 h 208768"/>
                  <a:gd name="T8" fmla="*/ 256100 w 152989"/>
                  <a:gd name="T9" fmla="*/ 5056075 h 208768"/>
                  <a:gd name="T10" fmla="*/ 163950 w 152989"/>
                  <a:gd name="T11" fmla="*/ 4963100 h 208768"/>
                  <a:gd name="T12" fmla="*/ 163950 w 152989"/>
                  <a:gd name="T13" fmla="*/ 256075 h 208768"/>
                  <a:gd name="T14" fmla="*/ 256100 w 152989"/>
                  <a:gd name="T15" fmla="*/ 163100 h 208768"/>
                  <a:gd name="T16" fmla="*/ 3568650 w 152989"/>
                  <a:gd name="T17" fmla="*/ 163100 h 208768"/>
                  <a:gd name="T18" fmla="*/ 256100 w 152989"/>
                  <a:gd name="T19" fmla="*/ 0 h 208768"/>
                  <a:gd name="T20" fmla="*/ 25 w 152989"/>
                  <a:gd name="T21" fmla="*/ 256075 h 208768"/>
                  <a:gd name="T22" fmla="*/ 25 w 152989"/>
                  <a:gd name="T23" fmla="*/ 4963100 h 208768"/>
                  <a:gd name="T24" fmla="*/ 256100 w 152989"/>
                  <a:gd name="T25" fmla="*/ 5219175 h 208768"/>
                  <a:gd name="T26" fmla="*/ 3568650 w 152989"/>
                  <a:gd name="T27" fmla="*/ 5219175 h 208768"/>
                  <a:gd name="T28" fmla="*/ 3824700 w 152989"/>
                  <a:gd name="T29" fmla="*/ 4963100 h 208768"/>
                  <a:gd name="T30" fmla="*/ 3824700 w 152989"/>
                  <a:gd name="T31" fmla="*/ 256075 h 208768"/>
                  <a:gd name="T32" fmla="*/ 3568650 w 152989"/>
                  <a:gd name="T33" fmla="*/ 0 h 208768"/>
                  <a:gd name="T34" fmla="*/ 256100 w 152989"/>
                  <a:gd name="T35" fmla="*/ 0 h 2087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989" h="208768" extrusionOk="0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lnTo>
                      <a:pt x="142746" y="6524"/>
                    </a:ln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lnTo>
                      <a:pt x="10244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69" name="Google Shape;1488;p44">
                <a:extLst>
                  <a:ext uri="{FF2B5EF4-FFF2-40B4-BE49-F238E27FC236}">
                    <a16:creationId xmlns:a16="http://schemas.microsoft.com/office/drawing/2014/main" id="{3CED0A0A-8842-4CBC-ABEC-893CA40FE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900" y="587150"/>
                <a:ext cx="3126625" cy="4172925"/>
              </a:xfrm>
              <a:custGeom>
                <a:avLst/>
                <a:gdLst>
                  <a:gd name="T0" fmla="*/ 2963525 w 125065"/>
                  <a:gd name="T1" fmla="*/ 163100 h 166917"/>
                  <a:gd name="T2" fmla="*/ 2963525 w 125065"/>
                  <a:gd name="T3" fmla="*/ 4009000 h 166917"/>
                  <a:gd name="T4" fmla="*/ 163100 w 125065"/>
                  <a:gd name="T5" fmla="*/ 4009000 h 166917"/>
                  <a:gd name="T6" fmla="*/ 163100 w 125065"/>
                  <a:gd name="T7" fmla="*/ 163100 h 166917"/>
                  <a:gd name="T8" fmla="*/ 2963525 w 125065"/>
                  <a:gd name="T9" fmla="*/ 163100 h 166917"/>
                  <a:gd name="T10" fmla="*/ 81550 w 125065"/>
                  <a:gd name="T11" fmla="*/ 0 h 166917"/>
                  <a:gd name="T12" fmla="*/ 0 w 125065"/>
                  <a:gd name="T13" fmla="*/ 81550 h 166917"/>
                  <a:gd name="T14" fmla="*/ 0 w 125065"/>
                  <a:gd name="T15" fmla="*/ 4091350 h 166917"/>
                  <a:gd name="T16" fmla="*/ 81550 w 125065"/>
                  <a:gd name="T17" fmla="*/ 4172900 h 166917"/>
                  <a:gd name="T18" fmla="*/ 3045075 w 125065"/>
                  <a:gd name="T19" fmla="*/ 4172900 h 166917"/>
                  <a:gd name="T20" fmla="*/ 3126625 w 125065"/>
                  <a:gd name="T21" fmla="*/ 4091350 h 166917"/>
                  <a:gd name="T22" fmla="*/ 3126625 w 125065"/>
                  <a:gd name="T23" fmla="*/ 81550 h 166917"/>
                  <a:gd name="T24" fmla="*/ 3045075 w 125065"/>
                  <a:gd name="T25" fmla="*/ 0 h 166917"/>
                  <a:gd name="T26" fmla="*/ 81550 w 125065"/>
                  <a:gd name="T27" fmla="*/ 0 h 1669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5065" h="166917" extrusionOk="0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lnTo>
                      <a:pt x="118541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lnTo>
                      <a:pt x="3262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0" name="Google Shape;1489;p44">
                <a:extLst>
                  <a:ext uri="{FF2B5EF4-FFF2-40B4-BE49-F238E27FC236}">
                    <a16:creationId xmlns:a16="http://schemas.microsoft.com/office/drawing/2014/main" id="{D366F4B6-3195-4E93-9F56-CD2C7CC44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350" y="4814675"/>
                <a:ext cx="425725" cy="424900"/>
              </a:xfrm>
              <a:custGeom>
                <a:avLst/>
                <a:gdLst>
                  <a:gd name="T0" fmla="*/ 212875 w 17029"/>
                  <a:gd name="T1" fmla="*/ 163125 h 16996"/>
                  <a:gd name="T2" fmla="*/ 261800 w 17029"/>
                  <a:gd name="T3" fmla="*/ 212050 h 16996"/>
                  <a:gd name="T4" fmla="*/ 212875 w 17029"/>
                  <a:gd name="T5" fmla="*/ 260975 h 16996"/>
                  <a:gd name="T6" fmla="*/ 163925 w 17029"/>
                  <a:gd name="T7" fmla="*/ 212050 h 16996"/>
                  <a:gd name="T8" fmla="*/ 212875 w 17029"/>
                  <a:gd name="T9" fmla="*/ 163125 h 16996"/>
                  <a:gd name="T10" fmla="*/ 212875 w 17029"/>
                  <a:gd name="T11" fmla="*/ 25 h 16996"/>
                  <a:gd name="T12" fmla="*/ 25 w 17029"/>
                  <a:gd name="T13" fmla="*/ 212050 h 16996"/>
                  <a:gd name="T14" fmla="*/ 212875 w 17029"/>
                  <a:gd name="T15" fmla="*/ 424900 h 16996"/>
                  <a:gd name="T16" fmla="*/ 425700 w 17029"/>
                  <a:gd name="T17" fmla="*/ 212050 h 16996"/>
                  <a:gd name="T18" fmla="*/ 212875 w 17029"/>
                  <a:gd name="T19" fmla="*/ 25 h 169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029" h="16996" extrusionOk="0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1" name="Google Shape;1490;p44">
                <a:extLst>
                  <a:ext uri="{FF2B5EF4-FFF2-40B4-BE49-F238E27FC236}">
                    <a16:creationId xmlns:a16="http://schemas.microsoft.com/office/drawing/2014/main" id="{35146093-CA3C-40FE-8DF0-7EC7E54D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350" y="1109875"/>
                <a:ext cx="1035725" cy="1034900"/>
              </a:xfrm>
              <a:custGeom>
                <a:avLst/>
                <a:gdLst>
                  <a:gd name="T0" fmla="*/ 82400 w 41429"/>
                  <a:gd name="T1" fmla="*/ 25 h 41396"/>
                  <a:gd name="T2" fmla="*/ 25 w 41429"/>
                  <a:gd name="T3" fmla="*/ 81575 h 41396"/>
                  <a:gd name="T4" fmla="*/ 82400 w 41429"/>
                  <a:gd name="T5" fmla="*/ 163125 h 41396"/>
                  <a:gd name="T6" fmla="*/ 87275 w 41429"/>
                  <a:gd name="T7" fmla="*/ 163125 h 41396"/>
                  <a:gd name="T8" fmla="*/ 87275 w 41429"/>
                  <a:gd name="T9" fmla="*/ 604300 h 41396"/>
                  <a:gd name="T10" fmla="*/ 517875 w 41429"/>
                  <a:gd name="T11" fmla="*/ 1034875 h 41396"/>
                  <a:gd name="T12" fmla="*/ 948450 w 41429"/>
                  <a:gd name="T13" fmla="*/ 604300 h 41396"/>
                  <a:gd name="T14" fmla="*/ 948450 w 41429"/>
                  <a:gd name="T15" fmla="*/ 163125 h 41396"/>
                  <a:gd name="T16" fmla="*/ 953350 w 41429"/>
                  <a:gd name="T17" fmla="*/ 163125 h 41396"/>
                  <a:gd name="T18" fmla="*/ 1035700 w 41429"/>
                  <a:gd name="T19" fmla="*/ 81575 h 41396"/>
                  <a:gd name="T20" fmla="*/ 953350 w 41429"/>
                  <a:gd name="T21" fmla="*/ 25 h 41396"/>
                  <a:gd name="T22" fmla="*/ 779650 w 41429"/>
                  <a:gd name="T23" fmla="*/ 25 h 41396"/>
                  <a:gd name="T24" fmla="*/ 697275 w 41429"/>
                  <a:gd name="T25" fmla="*/ 81575 h 41396"/>
                  <a:gd name="T26" fmla="*/ 779650 w 41429"/>
                  <a:gd name="T27" fmla="*/ 163125 h 41396"/>
                  <a:gd name="T28" fmla="*/ 784525 w 41429"/>
                  <a:gd name="T29" fmla="*/ 163125 h 41396"/>
                  <a:gd name="T30" fmla="*/ 784525 w 41429"/>
                  <a:gd name="T31" fmla="*/ 604300 h 41396"/>
                  <a:gd name="T32" fmla="*/ 517875 w 41429"/>
                  <a:gd name="T33" fmla="*/ 871775 h 41396"/>
                  <a:gd name="T34" fmla="*/ 251200 w 41429"/>
                  <a:gd name="T35" fmla="*/ 604300 h 41396"/>
                  <a:gd name="T36" fmla="*/ 251200 w 41429"/>
                  <a:gd name="T37" fmla="*/ 163125 h 41396"/>
                  <a:gd name="T38" fmla="*/ 256100 w 41429"/>
                  <a:gd name="T39" fmla="*/ 163125 h 41396"/>
                  <a:gd name="T40" fmla="*/ 338450 w 41429"/>
                  <a:gd name="T41" fmla="*/ 81575 h 41396"/>
                  <a:gd name="T42" fmla="*/ 256100 w 41429"/>
                  <a:gd name="T43" fmla="*/ 25 h 41396"/>
                  <a:gd name="T44" fmla="*/ 82400 w 41429"/>
                  <a:gd name="T45" fmla="*/ 25 h 413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1429" h="41396" extrusionOk="0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lnTo>
                      <a:pt x="3296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2" name="Google Shape;1491;p44">
                <a:extLst>
                  <a:ext uri="{FF2B5EF4-FFF2-40B4-BE49-F238E27FC236}">
                    <a16:creationId xmlns:a16="http://schemas.microsoft.com/office/drawing/2014/main" id="{EB1F4BE1-530D-4A93-B924-487C8450B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1545350"/>
                <a:ext cx="337650" cy="163950"/>
              </a:xfrm>
              <a:custGeom>
                <a:avLst/>
                <a:gdLst>
                  <a:gd name="T0" fmla="*/ 81575 w 13506"/>
                  <a:gd name="T1" fmla="*/ 25 h 6558"/>
                  <a:gd name="T2" fmla="*/ 25 w 13506"/>
                  <a:gd name="T3" fmla="*/ 82375 h 6558"/>
                  <a:gd name="T4" fmla="*/ 81575 w 13506"/>
                  <a:gd name="T5" fmla="*/ 163925 h 6558"/>
                  <a:gd name="T6" fmla="*/ 256100 w 13506"/>
                  <a:gd name="T7" fmla="*/ 163925 h 6558"/>
                  <a:gd name="T8" fmla="*/ 337650 w 13506"/>
                  <a:gd name="T9" fmla="*/ 82375 h 6558"/>
                  <a:gd name="T10" fmla="*/ 256100 w 13506"/>
                  <a:gd name="T11" fmla="*/ 25 h 6558"/>
                  <a:gd name="T12" fmla="*/ 81575 w 13506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3" name="Google Shape;1492;p44">
                <a:extLst>
                  <a:ext uri="{FF2B5EF4-FFF2-40B4-BE49-F238E27FC236}">
                    <a16:creationId xmlns:a16="http://schemas.microsoft.com/office/drawing/2014/main" id="{A78AED10-1DE3-46E2-BCF8-B2E86570B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900" y="1545350"/>
                <a:ext cx="337650" cy="163950"/>
              </a:xfrm>
              <a:custGeom>
                <a:avLst/>
                <a:gdLst>
                  <a:gd name="T0" fmla="*/ 81575 w 13506"/>
                  <a:gd name="T1" fmla="*/ 25 h 6558"/>
                  <a:gd name="T2" fmla="*/ 25 w 13506"/>
                  <a:gd name="T3" fmla="*/ 82375 h 6558"/>
                  <a:gd name="T4" fmla="*/ 81575 w 13506"/>
                  <a:gd name="T5" fmla="*/ 163925 h 6558"/>
                  <a:gd name="T6" fmla="*/ 256075 w 13506"/>
                  <a:gd name="T7" fmla="*/ 163925 h 6558"/>
                  <a:gd name="T8" fmla="*/ 337625 w 13506"/>
                  <a:gd name="T9" fmla="*/ 82375 h 6558"/>
                  <a:gd name="T10" fmla="*/ 256075 w 13506"/>
                  <a:gd name="T11" fmla="*/ 25 h 6558"/>
                  <a:gd name="T12" fmla="*/ 81575 w 13506"/>
                  <a:gd name="T13" fmla="*/ 25 h 6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4" name="Google Shape;1493;p44">
                <a:extLst>
                  <a:ext uri="{FF2B5EF4-FFF2-40B4-BE49-F238E27FC236}">
                    <a16:creationId xmlns:a16="http://schemas.microsoft.com/office/drawing/2014/main" id="{80D0556F-CB4B-4939-9B47-DE73FA1D8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2417125"/>
                <a:ext cx="1906675" cy="163925"/>
              </a:xfrm>
              <a:custGeom>
                <a:avLst/>
                <a:gdLst>
                  <a:gd name="T0" fmla="*/ 81575 w 76267"/>
                  <a:gd name="T1" fmla="*/ 0 h 6557"/>
                  <a:gd name="T2" fmla="*/ 25 w 76267"/>
                  <a:gd name="T3" fmla="*/ 81550 h 6557"/>
                  <a:gd name="T4" fmla="*/ 81575 w 76267"/>
                  <a:gd name="T5" fmla="*/ 163925 h 6557"/>
                  <a:gd name="T6" fmla="*/ 1825100 w 76267"/>
                  <a:gd name="T7" fmla="*/ 163925 h 6557"/>
                  <a:gd name="T8" fmla="*/ 1906650 w 76267"/>
                  <a:gd name="T9" fmla="*/ 81550 h 6557"/>
                  <a:gd name="T10" fmla="*/ 1825100 w 76267"/>
                  <a:gd name="T11" fmla="*/ 0 h 6557"/>
                  <a:gd name="T12" fmla="*/ 81575 w 76267"/>
                  <a:gd name="T13" fmla="*/ 0 h 6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67" h="6557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5" name="Google Shape;1494;p44">
                <a:extLst>
                  <a:ext uri="{FF2B5EF4-FFF2-40B4-BE49-F238E27FC236}">
                    <a16:creationId xmlns:a16="http://schemas.microsoft.com/office/drawing/2014/main" id="{24F15C0D-70DD-4B46-AB42-23B42C76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75" y="2766150"/>
                <a:ext cx="1906675" cy="163125"/>
              </a:xfrm>
              <a:custGeom>
                <a:avLst/>
                <a:gdLst>
                  <a:gd name="T0" fmla="*/ 81575 w 76267"/>
                  <a:gd name="T1" fmla="*/ 25 h 6525"/>
                  <a:gd name="T2" fmla="*/ 25 w 76267"/>
                  <a:gd name="T3" fmla="*/ 81575 h 6525"/>
                  <a:gd name="T4" fmla="*/ 81575 w 76267"/>
                  <a:gd name="T5" fmla="*/ 163125 h 6525"/>
                  <a:gd name="T6" fmla="*/ 1825100 w 76267"/>
                  <a:gd name="T7" fmla="*/ 163125 h 6525"/>
                  <a:gd name="T8" fmla="*/ 1906650 w 76267"/>
                  <a:gd name="T9" fmla="*/ 81575 h 6525"/>
                  <a:gd name="T10" fmla="*/ 1825100 w 76267"/>
                  <a:gd name="T11" fmla="*/ 25 h 6525"/>
                  <a:gd name="T12" fmla="*/ 81575 w 76267"/>
                  <a:gd name="T13" fmla="*/ 25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67" h="6525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6" name="Google Shape;1495;p44">
                <a:extLst>
                  <a:ext uri="{FF2B5EF4-FFF2-40B4-BE49-F238E27FC236}">
                    <a16:creationId xmlns:a16="http://schemas.microsoft.com/office/drawing/2014/main" id="{590BD42F-DA79-403D-AAD5-8A5BA0871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400" y="3376150"/>
                <a:ext cx="1034900" cy="163125"/>
              </a:xfrm>
              <a:custGeom>
                <a:avLst/>
                <a:gdLst>
                  <a:gd name="T0" fmla="*/ 81575 w 41396"/>
                  <a:gd name="T1" fmla="*/ 0 h 6525"/>
                  <a:gd name="T2" fmla="*/ 25 w 41396"/>
                  <a:gd name="T3" fmla="*/ 81550 h 6525"/>
                  <a:gd name="T4" fmla="*/ 81575 w 41396"/>
                  <a:gd name="T5" fmla="*/ 163100 h 6525"/>
                  <a:gd name="T6" fmla="*/ 953325 w 41396"/>
                  <a:gd name="T7" fmla="*/ 163100 h 6525"/>
                  <a:gd name="T8" fmla="*/ 1034875 w 41396"/>
                  <a:gd name="T9" fmla="*/ 81550 h 6525"/>
                  <a:gd name="T10" fmla="*/ 953325 w 41396"/>
                  <a:gd name="T11" fmla="*/ 0 h 6525"/>
                  <a:gd name="T12" fmla="*/ 81575 w 41396"/>
                  <a:gd name="T13" fmla="*/ 0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396" h="6525" extrusionOk="0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7" name="Google Shape;1496;p44">
                <a:extLst>
                  <a:ext uri="{FF2B5EF4-FFF2-40B4-BE49-F238E27FC236}">
                    <a16:creationId xmlns:a16="http://schemas.microsoft.com/office/drawing/2014/main" id="{1BCAE5D3-8404-456C-A433-93708C4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625" y="3725175"/>
                <a:ext cx="686675" cy="163125"/>
              </a:xfrm>
              <a:custGeom>
                <a:avLst/>
                <a:gdLst>
                  <a:gd name="T0" fmla="*/ 81550 w 27467"/>
                  <a:gd name="T1" fmla="*/ 25 h 6525"/>
                  <a:gd name="T2" fmla="*/ 0 w 27467"/>
                  <a:gd name="T3" fmla="*/ 81575 h 6525"/>
                  <a:gd name="T4" fmla="*/ 81550 w 27467"/>
                  <a:gd name="T5" fmla="*/ 163125 h 6525"/>
                  <a:gd name="T6" fmla="*/ 605100 w 27467"/>
                  <a:gd name="T7" fmla="*/ 163125 h 6525"/>
                  <a:gd name="T8" fmla="*/ 686650 w 27467"/>
                  <a:gd name="T9" fmla="*/ 81575 h 6525"/>
                  <a:gd name="T10" fmla="*/ 605100 w 27467"/>
                  <a:gd name="T11" fmla="*/ 25 h 6525"/>
                  <a:gd name="T12" fmla="*/ 81550 w 27467"/>
                  <a:gd name="T13" fmla="*/ 25 h 6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67" h="6525" extrusionOk="0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lnTo>
                      <a:pt x="326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  <p:sp>
            <p:nvSpPr>
              <p:cNvPr id="19478" name="Google Shape;1497;p44">
                <a:extLst>
                  <a:ext uri="{FF2B5EF4-FFF2-40B4-BE49-F238E27FC236}">
                    <a16:creationId xmlns:a16="http://schemas.microsoft.com/office/drawing/2014/main" id="{ED9B741C-C758-4FE0-8CBC-AA72B5FA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375" y="3201625"/>
                <a:ext cx="686675" cy="1209700"/>
              </a:xfrm>
              <a:custGeom>
                <a:avLst/>
                <a:gdLst>
                  <a:gd name="T0" fmla="*/ 343350 w 27467"/>
                  <a:gd name="T1" fmla="*/ 163925 h 48388"/>
                  <a:gd name="T2" fmla="*/ 522750 w 27467"/>
                  <a:gd name="T3" fmla="*/ 343350 h 48388"/>
                  <a:gd name="T4" fmla="*/ 343350 w 27467"/>
                  <a:gd name="T5" fmla="*/ 523575 h 48388"/>
                  <a:gd name="T6" fmla="*/ 163950 w 27467"/>
                  <a:gd name="T7" fmla="*/ 343350 h 48388"/>
                  <a:gd name="T8" fmla="*/ 343350 w 27467"/>
                  <a:gd name="T9" fmla="*/ 163925 h 48388"/>
                  <a:gd name="T10" fmla="*/ 436325 w 27467"/>
                  <a:gd name="T11" fmla="*/ 673625 h 48388"/>
                  <a:gd name="T12" fmla="*/ 436325 w 27467"/>
                  <a:gd name="T13" fmla="*/ 995725 h 48388"/>
                  <a:gd name="T14" fmla="*/ 380050 w 27467"/>
                  <a:gd name="T15" fmla="*/ 968000 h 48388"/>
                  <a:gd name="T16" fmla="*/ 343350 w 27467"/>
                  <a:gd name="T17" fmla="*/ 958825 h 48388"/>
                  <a:gd name="T18" fmla="*/ 306650 w 27467"/>
                  <a:gd name="T19" fmla="*/ 968000 h 48388"/>
                  <a:gd name="T20" fmla="*/ 250375 w 27467"/>
                  <a:gd name="T21" fmla="*/ 995725 h 48388"/>
                  <a:gd name="T22" fmla="*/ 250375 w 27467"/>
                  <a:gd name="T23" fmla="*/ 673625 h 48388"/>
                  <a:gd name="T24" fmla="*/ 343350 w 27467"/>
                  <a:gd name="T25" fmla="*/ 686675 h 48388"/>
                  <a:gd name="T26" fmla="*/ 436325 w 27467"/>
                  <a:gd name="T27" fmla="*/ 673625 h 48388"/>
                  <a:gd name="T28" fmla="*/ 343350 w 27467"/>
                  <a:gd name="T29" fmla="*/ 25 h 48388"/>
                  <a:gd name="T30" fmla="*/ 25 w 27467"/>
                  <a:gd name="T31" fmla="*/ 343350 h 48388"/>
                  <a:gd name="T32" fmla="*/ 87275 w 27467"/>
                  <a:gd name="T33" fmla="*/ 571675 h 48388"/>
                  <a:gd name="T34" fmla="*/ 87275 w 27467"/>
                  <a:gd name="T35" fmla="*/ 1127850 h 48388"/>
                  <a:gd name="T36" fmla="*/ 126425 w 27467"/>
                  <a:gd name="T37" fmla="*/ 1197175 h 48388"/>
                  <a:gd name="T38" fmla="*/ 169000 w 27467"/>
                  <a:gd name="T39" fmla="*/ 1209675 h 48388"/>
                  <a:gd name="T40" fmla="*/ 205525 w 27467"/>
                  <a:gd name="T41" fmla="*/ 1201250 h 48388"/>
                  <a:gd name="T42" fmla="*/ 343350 w 27467"/>
                  <a:gd name="T43" fmla="*/ 1131925 h 48388"/>
                  <a:gd name="T44" fmla="*/ 481175 w 27467"/>
                  <a:gd name="T45" fmla="*/ 1201250 h 48388"/>
                  <a:gd name="T46" fmla="*/ 517875 w 27467"/>
                  <a:gd name="T47" fmla="*/ 1209400 h 48388"/>
                  <a:gd name="T48" fmla="*/ 560275 w 27467"/>
                  <a:gd name="T49" fmla="*/ 1197175 h 48388"/>
                  <a:gd name="T50" fmla="*/ 599425 w 27467"/>
                  <a:gd name="T51" fmla="*/ 1127850 h 48388"/>
                  <a:gd name="T52" fmla="*/ 599425 w 27467"/>
                  <a:gd name="T53" fmla="*/ 571675 h 48388"/>
                  <a:gd name="T54" fmla="*/ 686675 w 27467"/>
                  <a:gd name="T55" fmla="*/ 343350 h 48388"/>
                  <a:gd name="T56" fmla="*/ 343350 w 27467"/>
                  <a:gd name="T57" fmla="*/ 25 h 483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467" h="48388" extrusionOk="0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hr-HR"/>
              </a:p>
            </p:txBody>
          </p:sp>
        </p:grpSp>
      </p:grpSp>
      <p:sp>
        <p:nvSpPr>
          <p:cNvPr id="3" name="Pravokutnik 2">
            <a:extLst>
              <a:ext uri="{FF2B5EF4-FFF2-40B4-BE49-F238E27FC236}">
                <a16:creationId xmlns:a16="http://schemas.microsoft.com/office/drawing/2014/main" id="{F9214BEE-4B32-415B-8A19-0A4F8AA24F32}"/>
              </a:ext>
            </a:extLst>
          </p:cNvPr>
          <p:cNvSpPr/>
          <p:nvPr/>
        </p:nvSpPr>
        <p:spPr>
          <a:xfrm>
            <a:off x="179388" y="3033713"/>
            <a:ext cx="8574087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>
                <a:cs typeface="Arial" panose="020B0604020202020204" pitchFamily="34" charset="0"/>
              </a:rPr>
              <a:t>Nastojanje sustava obrazovanja je pomoću IKT povećati produktivnost, djelotvornost i učinak sustava menadžmenta. Da bi se to postiglo mora se omogućiti nastavnicima i učenicima integraciju IKT u učenju i poučavanju te prilagodbu njihovih pristupa učenju i poučavanju (</a:t>
            </a:r>
            <a:r>
              <a:rPr lang="en-US" altLang="sr-Latn-RS" sz="2000" dirty="0">
                <a:cs typeface="Arial" panose="020B0604020202020204" pitchFamily="34" charset="0"/>
              </a:rPr>
              <a:t>Zhang &amp; Espinosa, 1997). </a:t>
            </a:r>
            <a:endParaRPr lang="hr-HR" altLang="sr-Latn-R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43" title="Gráfico">
            <a:hlinkClick r:id="rId3"/>
            <a:extLst>
              <a:ext uri="{FF2B5EF4-FFF2-40B4-BE49-F238E27FC236}">
                <a16:creationId xmlns:a16="http://schemas.microsoft.com/office/drawing/2014/main" id="{9032BA15-0C65-4A22-8B9F-BE9761B3F1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170" r="20170"/>
          <a:stretch/>
        </p:blipFill>
        <p:spPr>
          <a:xfrm>
            <a:off x="4889500" y="584200"/>
            <a:ext cx="2265363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Google Shape;1308;p43">
            <a:extLst>
              <a:ext uri="{FF2B5EF4-FFF2-40B4-BE49-F238E27FC236}">
                <a16:creationId xmlns:a16="http://schemas.microsoft.com/office/drawing/2014/main" id="{372F8DD7-FF70-4D1A-9A8C-CD90FBD6A5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07988" y="0"/>
            <a:ext cx="7623175" cy="7635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Oswald Regular" charset="0"/>
              <a:buNone/>
            </a:pPr>
            <a:r>
              <a:rPr lang="sr-Latn-RS" altLang="sr-Latn-RS" sz="3600">
                <a:solidFill>
                  <a:srgbClr val="434343"/>
                </a:solidFill>
                <a:latin typeface="Oswald Regular" charset="0"/>
                <a:cs typeface="Oswald Regular" charset="0"/>
                <a:sym typeface="Oswald Regular" charset="0"/>
              </a:rPr>
              <a:t>Metodologija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A746B287-A06A-4184-BB3C-1CF81570FFEC}"/>
              </a:ext>
            </a:extLst>
          </p:cNvPr>
          <p:cNvSpPr/>
          <p:nvPr/>
        </p:nvSpPr>
        <p:spPr>
          <a:xfrm>
            <a:off x="187325" y="958850"/>
            <a:ext cx="3603625" cy="1630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/>
              <a:t>PRVA FAZA - anketiranje 152 studenata FFOS u dobi od 19 – 21 godine muškog i ženskog spola od 2016.-2018. (tri generacije)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6E614D0-A421-4551-86C9-13A5AF449BDF}"/>
              </a:ext>
            </a:extLst>
          </p:cNvPr>
          <p:cNvSpPr/>
          <p:nvPr/>
        </p:nvSpPr>
        <p:spPr>
          <a:xfrm>
            <a:off x="2286000" y="2894013"/>
            <a:ext cx="4868863" cy="163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/>
              <a:t>DRUGA FAZA – anketiranje 118 učenika II. gimnazije Osijek u dobi od 15 -16 godina muškog i ženskog spola 2020. godine nakon iskustva s online nastavom zbog pandemije korona virusa.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43" title="Gráfico">
            <a:hlinkClick r:id="rId3"/>
            <a:extLst>
              <a:ext uri="{FF2B5EF4-FFF2-40B4-BE49-F238E27FC236}">
                <a16:creationId xmlns:a16="http://schemas.microsoft.com/office/drawing/2014/main" id="{5A3710B8-3E5A-4190-8826-D3383FC56F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170" r="20170"/>
          <a:stretch/>
        </p:blipFill>
        <p:spPr>
          <a:xfrm>
            <a:off x="4759325" y="865188"/>
            <a:ext cx="2425700" cy="2316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55" name="Google Shape;1308;p43">
            <a:extLst>
              <a:ext uri="{FF2B5EF4-FFF2-40B4-BE49-F238E27FC236}">
                <a16:creationId xmlns:a16="http://schemas.microsoft.com/office/drawing/2014/main" id="{D0DC6E3D-D80D-4B63-82C0-6A990E880D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07988" y="0"/>
            <a:ext cx="7623175" cy="7635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Oswald Regular" charset="0"/>
              <a:buNone/>
            </a:pPr>
            <a:r>
              <a:rPr lang="sr-Latn-RS" altLang="sr-Latn-RS" sz="3600">
                <a:solidFill>
                  <a:srgbClr val="434343"/>
                </a:solidFill>
                <a:latin typeface="Oswald Regular" charset="0"/>
                <a:cs typeface="Oswald Regular" charset="0"/>
                <a:sym typeface="Oswald Regular" charset="0"/>
              </a:rPr>
              <a:t>Metodologija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59F4AA8-25ED-4F98-A83B-0B985AB5BBA5}"/>
              </a:ext>
            </a:extLst>
          </p:cNvPr>
          <p:cNvSpPr/>
          <p:nvPr/>
        </p:nvSpPr>
        <p:spPr>
          <a:xfrm>
            <a:off x="282575" y="1176338"/>
            <a:ext cx="3254375" cy="347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/>
              <a:t>Cilj anketnog upitnika kojemu je utvrditi stavove i odnos studenata i učenika prema korištenju informacijsko-komunikacijske tehnologije te sustava za upravljanje učenjem </a:t>
            </a:r>
            <a:r>
              <a:rPr lang="hr-HR" altLang="sr-Latn-RS" sz="2000" dirty="0" err="1"/>
              <a:t>Moodle</a:t>
            </a:r>
            <a:r>
              <a:rPr lang="hr-HR" altLang="sr-Latn-RS" sz="2000" dirty="0"/>
              <a:t> (Loomen) u svakodnevnom životu te tijekom učenja i poučavanja.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1617ED9-7BB0-4063-95B4-BB965E573729}"/>
              </a:ext>
            </a:extLst>
          </p:cNvPr>
          <p:cNvSpPr/>
          <p:nvPr/>
        </p:nvSpPr>
        <p:spPr>
          <a:xfrm>
            <a:off x="3832225" y="3282950"/>
            <a:ext cx="457200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altLang="sr-Latn-RS" sz="2000" dirty="0"/>
              <a:t>Upitnik – 11 pitanja – procjena slaganja s navedenim tvrdnjama ili izbor više ponuđenih odgovora zajedno</a:t>
            </a:r>
            <a:r>
              <a:rPr lang="hr-HR" altLang="sr-Latn-R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2">
            <a:extLst>
              <a:ext uri="{FF2B5EF4-FFF2-40B4-BE49-F238E27FC236}">
                <a16:creationId xmlns:a16="http://schemas.microsoft.com/office/drawing/2014/main" id="{4AF5BC0C-066E-448B-B999-A6C391AAAF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09763" y="1236663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25603" name="Google Shape;729;p36">
            <a:extLst>
              <a:ext uri="{FF2B5EF4-FFF2-40B4-BE49-F238E27FC236}">
                <a16:creationId xmlns:a16="http://schemas.microsoft.com/office/drawing/2014/main" id="{85916DEA-185B-4086-A8B2-CD0329C3A885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704850" y="98425"/>
            <a:ext cx="8037513" cy="9413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 sz="3200">
                <a:latin typeface="Oswald Regular" charset="0"/>
                <a:cs typeface="Oswald Regular" charset="0"/>
                <a:sym typeface="Oswald Regular" charset="0"/>
              </a:rPr>
              <a:t>1. Koliko često koristite IT uređaje (stolno računalo, prijenosno računalo, tablet, pametni telefon itd.)? 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25604" name="Google Shape;730;p36">
            <a:extLst>
              <a:ext uri="{FF2B5EF4-FFF2-40B4-BE49-F238E27FC236}">
                <a16:creationId xmlns:a16="http://schemas.microsoft.com/office/drawing/2014/main" id="{4CEF11EE-41E2-44B4-A871-E1DA9BFA54AF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40438" y="12033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25605" name="Google Shape;733;p36">
            <a:extLst>
              <a:ext uri="{FF2B5EF4-FFF2-40B4-BE49-F238E27FC236}">
                <a16:creationId xmlns:a16="http://schemas.microsoft.com/office/drawing/2014/main" id="{ED4D4A7F-5BC9-45A5-80FA-48FA6C803C5F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25618" name="Google Shape;734;p36">
              <a:extLst>
                <a:ext uri="{FF2B5EF4-FFF2-40B4-BE49-F238E27FC236}">
                  <a16:creationId xmlns:a16="http://schemas.microsoft.com/office/drawing/2014/main" id="{FA0A01EF-A09C-4CBC-8DC8-AF91F6E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9" name="Google Shape;735;p36">
              <a:extLst>
                <a:ext uri="{FF2B5EF4-FFF2-40B4-BE49-F238E27FC236}">
                  <a16:creationId xmlns:a16="http://schemas.microsoft.com/office/drawing/2014/main" id="{1779793A-D153-4642-BAFB-9A6FD793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20" name="Google Shape;736;p36">
              <a:extLst>
                <a:ext uri="{FF2B5EF4-FFF2-40B4-BE49-F238E27FC236}">
                  <a16:creationId xmlns:a16="http://schemas.microsoft.com/office/drawing/2014/main" id="{4969077C-1DB5-4375-B1C2-7B7F9840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21" name="Google Shape;737;p36">
              <a:extLst>
                <a:ext uri="{FF2B5EF4-FFF2-40B4-BE49-F238E27FC236}">
                  <a16:creationId xmlns:a16="http://schemas.microsoft.com/office/drawing/2014/main" id="{AA8B44B8-44C5-4AC7-BDBD-FA80C82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22" name="Google Shape;738;p36">
              <a:extLst>
                <a:ext uri="{FF2B5EF4-FFF2-40B4-BE49-F238E27FC236}">
                  <a16:creationId xmlns:a16="http://schemas.microsoft.com/office/drawing/2014/main" id="{8E4CE358-95AF-44BE-8DA6-44FED13D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23" name="Google Shape;739;p36">
              <a:extLst>
                <a:ext uri="{FF2B5EF4-FFF2-40B4-BE49-F238E27FC236}">
                  <a16:creationId xmlns:a16="http://schemas.microsoft.com/office/drawing/2014/main" id="{05F26067-31EA-4536-A33C-7D16021A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25606" name="Google Shape;740;p36">
            <a:extLst>
              <a:ext uri="{FF2B5EF4-FFF2-40B4-BE49-F238E27FC236}">
                <a16:creationId xmlns:a16="http://schemas.microsoft.com/office/drawing/2014/main" id="{B05EE0DB-AEA5-4A75-9B5E-24103F444902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25609" name="Google Shape;741;p36">
              <a:extLst>
                <a:ext uri="{FF2B5EF4-FFF2-40B4-BE49-F238E27FC236}">
                  <a16:creationId xmlns:a16="http://schemas.microsoft.com/office/drawing/2014/main" id="{5BF0256E-EDD5-4414-B351-19BB6293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0" name="Google Shape;742;p36">
              <a:extLst>
                <a:ext uri="{FF2B5EF4-FFF2-40B4-BE49-F238E27FC236}">
                  <a16:creationId xmlns:a16="http://schemas.microsoft.com/office/drawing/2014/main" id="{01DF3D47-C32C-4955-8E00-15DC3259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1" name="Google Shape;743;p36">
              <a:extLst>
                <a:ext uri="{FF2B5EF4-FFF2-40B4-BE49-F238E27FC236}">
                  <a16:creationId xmlns:a16="http://schemas.microsoft.com/office/drawing/2014/main" id="{A4BE03F9-9DC1-4B9F-BD9E-6CDB4AA9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2" name="Google Shape;744;p36">
              <a:extLst>
                <a:ext uri="{FF2B5EF4-FFF2-40B4-BE49-F238E27FC236}">
                  <a16:creationId xmlns:a16="http://schemas.microsoft.com/office/drawing/2014/main" id="{94104678-7B9F-44C2-992D-88516CA1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3" name="Google Shape;745;p36">
              <a:extLst>
                <a:ext uri="{FF2B5EF4-FFF2-40B4-BE49-F238E27FC236}">
                  <a16:creationId xmlns:a16="http://schemas.microsoft.com/office/drawing/2014/main" id="{41A9C429-35C8-44DD-8532-720538C9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4" name="Google Shape;746;p36">
              <a:extLst>
                <a:ext uri="{FF2B5EF4-FFF2-40B4-BE49-F238E27FC236}">
                  <a16:creationId xmlns:a16="http://schemas.microsoft.com/office/drawing/2014/main" id="{31E36587-9B9D-4B8A-A361-21D080FAE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5" name="Google Shape;747;p36">
              <a:extLst>
                <a:ext uri="{FF2B5EF4-FFF2-40B4-BE49-F238E27FC236}">
                  <a16:creationId xmlns:a16="http://schemas.microsoft.com/office/drawing/2014/main" id="{F3CB22B0-E585-408E-95A7-12E771C7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6" name="Google Shape;748;p36">
              <a:extLst>
                <a:ext uri="{FF2B5EF4-FFF2-40B4-BE49-F238E27FC236}">
                  <a16:creationId xmlns:a16="http://schemas.microsoft.com/office/drawing/2014/main" id="{EB1DE052-448D-4A7C-957A-73EBEDCC6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5617" name="Google Shape;749;p36">
              <a:extLst>
                <a:ext uri="{FF2B5EF4-FFF2-40B4-BE49-F238E27FC236}">
                  <a16:creationId xmlns:a16="http://schemas.microsoft.com/office/drawing/2014/main" id="{3AE7F901-F035-4BB6-A511-E83D1BE1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25607" name="Slika 7">
            <a:extLst>
              <a:ext uri="{FF2B5EF4-FFF2-40B4-BE49-F238E27FC236}">
                <a16:creationId xmlns:a16="http://schemas.microsoft.com/office/drawing/2014/main" id="{5B7883D7-2BC1-4485-8D6F-A6D1CDE3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51025"/>
            <a:ext cx="39243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Slika 9">
            <a:extLst>
              <a:ext uri="{FF2B5EF4-FFF2-40B4-BE49-F238E27FC236}">
                <a16:creationId xmlns:a16="http://schemas.microsoft.com/office/drawing/2014/main" id="{86C65984-2FA1-4990-A95D-EDECCE33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851025"/>
            <a:ext cx="368935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2">
            <a:extLst>
              <a:ext uri="{FF2B5EF4-FFF2-40B4-BE49-F238E27FC236}">
                <a16:creationId xmlns:a16="http://schemas.microsoft.com/office/drawing/2014/main" id="{EFCD2F26-22B8-49CE-A62B-D671943B51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09763" y="1236663"/>
            <a:ext cx="1514475" cy="401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NEKAD</a:t>
            </a:r>
          </a:p>
        </p:txBody>
      </p:sp>
      <p:sp>
        <p:nvSpPr>
          <p:cNvPr id="27651" name="Google Shape;729;p36">
            <a:extLst>
              <a:ext uri="{FF2B5EF4-FFF2-40B4-BE49-F238E27FC236}">
                <a16:creationId xmlns:a16="http://schemas.microsoft.com/office/drawing/2014/main" id="{D9EA29A0-21A1-4A8D-8C66-E823F9EA72D8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493713" y="141288"/>
            <a:ext cx="8156575" cy="10112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pl-PL" altLang="sr-Latn-RS" sz="3200">
                <a:latin typeface="Oswald Regular" charset="0"/>
                <a:cs typeface="Oswald Regular" charset="0"/>
                <a:sym typeface="Oswald Regular" charset="0"/>
              </a:rPr>
              <a:t>2. Koji vam je  IT uređaj dostupan, odnosno posjedujete ga?</a:t>
            </a:r>
            <a:endParaRPr lang="sr-Latn-RS" altLang="sr-Latn-RS" sz="3200">
              <a:latin typeface="Oswald Regular" charset="0"/>
              <a:cs typeface="Oswald Regular" charset="0"/>
              <a:sym typeface="Oswald Regular" charset="0"/>
            </a:endParaRPr>
          </a:p>
        </p:txBody>
      </p:sp>
      <p:sp>
        <p:nvSpPr>
          <p:cNvPr id="27652" name="Google Shape;730;p36">
            <a:extLst>
              <a:ext uri="{FF2B5EF4-FFF2-40B4-BE49-F238E27FC236}">
                <a16:creationId xmlns:a16="http://schemas.microsoft.com/office/drawing/2014/main" id="{67458E85-B559-4BCB-A227-980971A0B4AA}"/>
              </a:ext>
            </a:extLst>
          </p:cNvPr>
          <p:cNvSpPr txBox="1">
            <a:spLocks noGrp="1" noChangeArrowheads="1"/>
          </p:cNvSpPr>
          <p:nvPr>
            <p:ph type="title" idx="4"/>
          </p:nvPr>
        </p:nvSpPr>
        <p:spPr>
          <a:xfrm>
            <a:off x="6040438" y="1203325"/>
            <a:ext cx="1516062" cy="40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swald Regular" charset="0"/>
              <a:buNone/>
            </a:pPr>
            <a:r>
              <a:rPr lang="hr-HR" altLang="sr-Latn-RS">
                <a:latin typeface="Oswald Regular" charset="0"/>
                <a:cs typeface="Oswald Regular" charset="0"/>
                <a:sym typeface="Oswald Regular" charset="0"/>
              </a:rPr>
              <a:t>SADA</a:t>
            </a:r>
            <a:endParaRPr lang="sr-Latn-RS" altLang="sr-Latn-RS">
              <a:latin typeface="Oswald Regular" charset="0"/>
              <a:cs typeface="Oswald Regular" charset="0"/>
              <a:sym typeface="Oswald Regular" charset="0"/>
            </a:endParaRPr>
          </a:p>
        </p:txBody>
      </p:sp>
      <p:grpSp>
        <p:nvGrpSpPr>
          <p:cNvPr id="27653" name="Google Shape;733;p36">
            <a:extLst>
              <a:ext uri="{FF2B5EF4-FFF2-40B4-BE49-F238E27FC236}">
                <a16:creationId xmlns:a16="http://schemas.microsoft.com/office/drawing/2014/main" id="{B95ADA50-F91B-49F5-B8D1-96F70D1321FE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858963"/>
            <a:ext cx="627063" cy="534987"/>
            <a:chOff x="1190625" y="455850"/>
            <a:chExt cx="5219200" cy="4783725"/>
          </a:xfrm>
        </p:grpSpPr>
        <p:sp>
          <p:nvSpPr>
            <p:cNvPr id="27666" name="Google Shape;734;p36">
              <a:extLst>
                <a:ext uri="{FF2B5EF4-FFF2-40B4-BE49-F238E27FC236}">
                  <a16:creationId xmlns:a16="http://schemas.microsoft.com/office/drawing/2014/main" id="{866BBAE1-1C68-41FE-8843-1D2D0E284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455850"/>
              <a:ext cx="5219200" cy="4783725"/>
            </a:xfrm>
            <a:custGeom>
              <a:avLst/>
              <a:gdLst>
                <a:gd name="T0" fmla="*/ 762484375 w 208768"/>
                <a:gd name="T1" fmla="*/ 327218750 h 191349"/>
                <a:gd name="T2" fmla="*/ 432218750 w 208768"/>
                <a:gd name="T3" fmla="*/ 102453125 h 191349"/>
                <a:gd name="T4" fmla="*/ 1961265625 w 208768"/>
                <a:gd name="T5" fmla="*/ 323656250 h 191349"/>
                <a:gd name="T6" fmla="*/ 1521921875 w 208768"/>
                <a:gd name="T7" fmla="*/ 211015625 h 191349"/>
                <a:gd name="T8" fmla="*/ 2147483646 w 208768"/>
                <a:gd name="T9" fmla="*/ 323656250 h 191349"/>
                <a:gd name="T10" fmla="*/ 2147483646 w 208768"/>
                <a:gd name="T11" fmla="*/ 214578125 h 191349"/>
                <a:gd name="T12" fmla="*/ 326703125 w 208768"/>
                <a:gd name="T13" fmla="*/ 323656250 h 191349"/>
                <a:gd name="T14" fmla="*/ 105500000 w 208768"/>
                <a:gd name="T15" fmla="*/ 320093750 h 191349"/>
                <a:gd name="T16" fmla="*/ 1089703125 w 208768"/>
                <a:gd name="T17" fmla="*/ 435781250 h 191349"/>
                <a:gd name="T18" fmla="*/ 1086140625 w 208768"/>
                <a:gd name="T19" fmla="*/ 320093750 h 191349"/>
                <a:gd name="T20" fmla="*/ 2063203125 w 208768"/>
                <a:gd name="T21" fmla="*/ 435781250 h 191349"/>
                <a:gd name="T22" fmla="*/ 762484375 w 208768"/>
                <a:gd name="T23" fmla="*/ 429156250 h 191349"/>
                <a:gd name="T24" fmla="*/ 762484375 w 208768"/>
                <a:gd name="T25" fmla="*/ 429156250 h 191349"/>
                <a:gd name="T26" fmla="*/ 2147483646 w 208768"/>
                <a:gd name="T27" fmla="*/ 429156250 h 191349"/>
                <a:gd name="T28" fmla="*/ 429156250 w 208768"/>
                <a:gd name="T29" fmla="*/ 1634562500 h 191349"/>
                <a:gd name="T30" fmla="*/ 2147483646 w 208768"/>
                <a:gd name="T31" fmla="*/ 1634562500 h 191349"/>
                <a:gd name="T32" fmla="*/ 326703125 w 208768"/>
                <a:gd name="T33" fmla="*/ 538234375 h 191349"/>
                <a:gd name="T34" fmla="*/ 326703125 w 208768"/>
                <a:gd name="T35" fmla="*/ 538234375 h 191349"/>
                <a:gd name="T36" fmla="*/ 429156250 w 208768"/>
                <a:gd name="T37" fmla="*/ 1736500000 h 191349"/>
                <a:gd name="T38" fmla="*/ 864937500 w 208768"/>
                <a:gd name="T39" fmla="*/ 1852203125 h 191349"/>
                <a:gd name="T40" fmla="*/ 1961265625 w 208768"/>
                <a:gd name="T41" fmla="*/ 1789515625 h 191349"/>
                <a:gd name="T42" fmla="*/ 1689093750 w 208768"/>
                <a:gd name="T43" fmla="*/ 1640687500 h 191349"/>
                <a:gd name="T44" fmla="*/ 1961265625 w 208768"/>
                <a:gd name="T45" fmla="*/ 429156250 h 191349"/>
                <a:gd name="T46" fmla="*/ 2147483646 w 208768"/>
                <a:gd name="T47" fmla="*/ 1736500000 h 191349"/>
                <a:gd name="T48" fmla="*/ 2066781250 w 208768"/>
                <a:gd name="T49" fmla="*/ 1852203125 h 191349"/>
                <a:gd name="T50" fmla="*/ 326703125 w 208768"/>
                <a:gd name="T51" fmla="*/ 1954656250 h 191349"/>
                <a:gd name="T52" fmla="*/ 326703125 w 208768"/>
                <a:gd name="T53" fmla="*/ 1954656250 h 191349"/>
                <a:gd name="T54" fmla="*/ 429156250 w 208768"/>
                <a:gd name="T55" fmla="*/ 1954656250 h 191349"/>
                <a:gd name="T56" fmla="*/ 864937500 w 208768"/>
                <a:gd name="T57" fmla="*/ 2070343750 h 191349"/>
                <a:gd name="T58" fmla="*/ 1416421875 w 208768"/>
                <a:gd name="T59" fmla="*/ 105515625 h 191349"/>
                <a:gd name="T60" fmla="*/ 1191640625 w 208768"/>
                <a:gd name="T61" fmla="*/ 105515625 h 191349"/>
                <a:gd name="T62" fmla="*/ 1689093750 w 208768"/>
                <a:gd name="T63" fmla="*/ 2070343750 h 191349"/>
                <a:gd name="T64" fmla="*/ 2147483646 w 208768"/>
                <a:gd name="T65" fmla="*/ 1954656250 h 191349"/>
                <a:gd name="T66" fmla="*/ 2147483646 w 208768"/>
                <a:gd name="T67" fmla="*/ 1954656250 h 191349"/>
                <a:gd name="T68" fmla="*/ 2147483646 w 208768"/>
                <a:gd name="T69" fmla="*/ 1954656250 h 191349"/>
                <a:gd name="T70" fmla="*/ 2147483646 w 208768"/>
                <a:gd name="T71" fmla="*/ 2070343750 h 191349"/>
                <a:gd name="T72" fmla="*/ 2147483646 w 208768"/>
                <a:gd name="T73" fmla="*/ 320093750 h 191349"/>
                <a:gd name="T74" fmla="*/ 2102453125 w 208768"/>
                <a:gd name="T75" fmla="*/ 2147483646 h 191349"/>
                <a:gd name="T76" fmla="*/ 1985734375 w 208768"/>
                <a:gd name="T77" fmla="*/ 2147483646 h 191349"/>
                <a:gd name="T78" fmla="*/ 1791031250 w 208768"/>
                <a:gd name="T79" fmla="*/ 2147483646 h 191349"/>
                <a:gd name="T80" fmla="*/ 326703125 w 208768"/>
                <a:gd name="T81" fmla="*/ 218156250 h 191349"/>
                <a:gd name="T82" fmla="*/ 50968750 w 208768"/>
                <a:gd name="T83" fmla="*/ 2147483646 h 191349"/>
                <a:gd name="T84" fmla="*/ 1740093750 w 208768"/>
                <a:gd name="T85" fmla="*/ 2147483646 h 191349"/>
                <a:gd name="T86" fmla="*/ 2135578125 w 208768"/>
                <a:gd name="T87" fmla="*/ 2147483646 h 191349"/>
                <a:gd name="T88" fmla="*/ 2147483646 w 208768"/>
                <a:gd name="T89" fmla="*/ 2147483646 h 191349"/>
                <a:gd name="T90" fmla="*/ 2147483646 w 208768"/>
                <a:gd name="T91" fmla="*/ 2147483646 h 191349"/>
                <a:gd name="T92" fmla="*/ 2147483646 w 208768"/>
                <a:gd name="T93" fmla="*/ 2121312500 h 191349"/>
                <a:gd name="T94" fmla="*/ 2147483646 w 208768"/>
                <a:gd name="T95" fmla="*/ 214578125 h 191349"/>
                <a:gd name="T96" fmla="*/ 2147483646 w 208768"/>
                <a:gd name="T97" fmla="*/ 218156250 h 191349"/>
                <a:gd name="T98" fmla="*/ 1518859375 w 208768"/>
                <a:gd name="T99" fmla="*/ 109078125 h 191349"/>
                <a:gd name="T100" fmla="*/ 1089703125 w 208768"/>
                <a:gd name="T101" fmla="*/ 105515625 h 191349"/>
                <a:gd name="T102" fmla="*/ 759437500 w 208768"/>
                <a:gd name="T103" fmla="*/ 15625 h 191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lnTo>
                    <a:pt x="48604" y="6557"/>
                  </a:ln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lnTo>
                    <a:pt x="125293" y="13505"/>
                  </a:ln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lnTo>
                    <a:pt x="181105" y="13505"/>
                  </a:ln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lnTo>
                    <a:pt x="20714" y="20486"/>
                  </a:ln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lnTo>
                    <a:pt x="69513" y="20486"/>
                  </a:ln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lnTo>
                    <a:pt x="146235" y="20486"/>
                  </a:ln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lnTo>
                    <a:pt x="48799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lnTo>
                    <a:pt x="181301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lnTo>
                    <a:pt x="48799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lnTo>
                    <a:pt x="181301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lnTo>
                    <a:pt x="20909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lnTo>
                    <a:pt x="48799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lnTo>
                    <a:pt x="69741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lnTo>
                    <a:pt x="125521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lnTo>
                    <a:pt x="181301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lnTo>
                    <a:pt x="146431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lnTo>
                    <a:pt x="20909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lnTo>
                    <a:pt x="48799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lnTo>
                    <a:pt x="69741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lnTo>
                    <a:pt x="90422" y="6557"/>
                  </a:ln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lnTo>
                    <a:pt x="108102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lnTo>
                    <a:pt x="146431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lnTo>
                    <a:pt x="181301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lnTo>
                    <a:pt x="202015" y="20486"/>
                  </a:ln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lnTo>
                    <a:pt x="276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7" name="Google Shape;735;p36">
              <a:extLst>
                <a:ext uri="{FF2B5EF4-FFF2-40B4-BE49-F238E27FC236}">
                  <a16:creationId xmlns:a16="http://schemas.microsoft.com/office/drawing/2014/main" id="{B3885D07-5854-415C-AD2F-85768B0D1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2373900"/>
              <a:ext cx="163125" cy="424900"/>
            </a:xfrm>
            <a:custGeom>
              <a:avLst/>
              <a:gdLst>
                <a:gd name="T0" fmla="*/ 50968750 w 6525"/>
                <a:gd name="T1" fmla="*/ 0 h 16996"/>
                <a:gd name="T2" fmla="*/ 0 w 6525"/>
                <a:gd name="T3" fmla="*/ 50968750 h 16996"/>
                <a:gd name="T4" fmla="*/ 0 w 6525"/>
                <a:gd name="T5" fmla="*/ 214578125 h 16996"/>
                <a:gd name="T6" fmla="*/ 50968750 w 6525"/>
                <a:gd name="T7" fmla="*/ 265546875 h 16996"/>
                <a:gd name="T8" fmla="*/ 101937500 w 6525"/>
                <a:gd name="T9" fmla="*/ 214578125 h 16996"/>
                <a:gd name="T10" fmla="*/ 101937500 w 6525"/>
                <a:gd name="T11" fmla="*/ 50968750 h 16996"/>
                <a:gd name="T12" fmla="*/ 50968750 w 6525"/>
                <a:gd name="T13" fmla="*/ 0 h 16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8" name="Google Shape;736;p36">
              <a:extLst>
                <a:ext uri="{FF2B5EF4-FFF2-40B4-BE49-F238E27FC236}">
                  <a16:creationId xmlns:a16="http://schemas.microsoft.com/office/drawing/2014/main" id="{0E12D730-BD53-49F4-8466-68574239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75" y="1327625"/>
              <a:ext cx="163125" cy="861175"/>
            </a:xfrm>
            <a:custGeom>
              <a:avLst/>
              <a:gdLst>
                <a:gd name="T0" fmla="*/ 50968750 w 6525"/>
                <a:gd name="T1" fmla="*/ 0 h 34447"/>
                <a:gd name="T2" fmla="*/ 0 w 6525"/>
                <a:gd name="T3" fmla="*/ 50968750 h 34447"/>
                <a:gd name="T4" fmla="*/ 0 w 6525"/>
                <a:gd name="T5" fmla="*/ 486750000 h 34447"/>
                <a:gd name="T6" fmla="*/ 50968750 w 6525"/>
                <a:gd name="T7" fmla="*/ 538234375 h 34447"/>
                <a:gd name="T8" fmla="*/ 101937500 w 6525"/>
                <a:gd name="T9" fmla="*/ 486750000 h 34447"/>
                <a:gd name="T10" fmla="*/ 101937500 w 6525"/>
                <a:gd name="T11" fmla="*/ 50968750 h 34447"/>
                <a:gd name="T12" fmla="*/ 50968750 w 6525"/>
                <a:gd name="T13" fmla="*/ 0 h 34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9" name="Google Shape;737;p36">
              <a:extLst>
                <a:ext uri="{FF2B5EF4-FFF2-40B4-BE49-F238E27FC236}">
                  <a16:creationId xmlns:a16="http://schemas.microsoft.com/office/drawing/2014/main" id="{461E3234-CA3B-42E8-B56C-1C2C90FE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375" y="1676650"/>
              <a:ext cx="163125" cy="1209400"/>
            </a:xfrm>
            <a:custGeom>
              <a:avLst/>
              <a:gdLst>
                <a:gd name="T0" fmla="*/ 50984375 w 6525"/>
                <a:gd name="T1" fmla="*/ 0 h 48376"/>
                <a:gd name="T2" fmla="*/ 15625 w 6525"/>
                <a:gd name="T3" fmla="*/ 50968750 h 48376"/>
                <a:gd name="T4" fmla="*/ 15625 w 6525"/>
                <a:gd name="T5" fmla="*/ 704906250 h 48376"/>
                <a:gd name="T6" fmla="*/ 50984375 w 6525"/>
                <a:gd name="T7" fmla="*/ 755875000 h 48376"/>
                <a:gd name="T8" fmla="*/ 101953125 w 6525"/>
                <a:gd name="T9" fmla="*/ 704906250 h 48376"/>
                <a:gd name="T10" fmla="*/ 101953125 w 6525"/>
                <a:gd name="T11" fmla="*/ 50968750 h 48376"/>
                <a:gd name="T12" fmla="*/ 50984375 w 6525"/>
                <a:gd name="T13" fmla="*/ 0 h 48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70" name="Google Shape;738;p36">
              <a:extLst>
                <a:ext uri="{FF2B5EF4-FFF2-40B4-BE49-F238E27FC236}">
                  <a16:creationId xmlns:a16="http://schemas.microsoft.com/office/drawing/2014/main" id="{E30DFA0E-202E-4E8C-93E7-D084999C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2199375"/>
              <a:ext cx="163125" cy="686675"/>
            </a:xfrm>
            <a:custGeom>
              <a:avLst/>
              <a:gdLst>
                <a:gd name="T0" fmla="*/ 50968750 w 6525"/>
                <a:gd name="T1" fmla="*/ 15625 h 27467"/>
                <a:gd name="T2" fmla="*/ 0 w 6525"/>
                <a:gd name="T3" fmla="*/ 50984375 h 27467"/>
                <a:gd name="T4" fmla="*/ 0 w 6525"/>
                <a:gd name="T5" fmla="*/ 378203125 h 27467"/>
                <a:gd name="T6" fmla="*/ 50968750 w 6525"/>
                <a:gd name="T7" fmla="*/ 429171875 h 27467"/>
                <a:gd name="T8" fmla="*/ 101937500 w 6525"/>
                <a:gd name="T9" fmla="*/ 378203125 h 27467"/>
                <a:gd name="T10" fmla="*/ 101937500 w 6525"/>
                <a:gd name="T11" fmla="*/ 50984375 h 27467"/>
                <a:gd name="T12" fmla="*/ 50968750 w 6525"/>
                <a:gd name="T13" fmla="*/ 15625 h 27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71" name="Google Shape;739;p36">
              <a:extLst>
                <a:ext uri="{FF2B5EF4-FFF2-40B4-BE49-F238E27FC236}">
                  <a16:creationId xmlns:a16="http://schemas.microsoft.com/office/drawing/2014/main" id="{B187C306-B07C-4539-9884-C08E05751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675" y="1676650"/>
              <a:ext cx="163125" cy="337650"/>
            </a:xfrm>
            <a:custGeom>
              <a:avLst/>
              <a:gdLst>
                <a:gd name="T0" fmla="*/ 50968750 w 6525"/>
                <a:gd name="T1" fmla="*/ 0 h 13506"/>
                <a:gd name="T2" fmla="*/ 0 w 6525"/>
                <a:gd name="T3" fmla="*/ 50968750 h 13506"/>
                <a:gd name="T4" fmla="*/ 0 w 6525"/>
                <a:gd name="T5" fmla="*/ 160046875 h 13506"/>
                <a:gd name="T6" fmla="*/ 50968750 w 6525"/>
                <a:gd name="T7" fmla="*/ 211015625 h 13506"/>
                <a:gd name="T8" fmla="*/ 101937500 w 6525"/>
                <a:gd name="T9" fmla="*/ 160046875 h 13506"/>
                <a:gd name="T10" fmla="*/ 101937500 w 6525"/>
                <a:gd name="T11" fmla="*/ 50968750 h 13506"/>
                <a:gd name="T12" fmla="*/ 50968750 w 6525"/>
                <a:gd name="T13" fmla="*/ 0 h 13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grpSp>
        <p:nvGrpSpPr>
          <p:cNvPr id="27654" name="Google Shape;740;p36">
            <a:extLst>
              <a:ext uri="{FF2B5EF4-FFF2-40B4-BE49-F238E27FC236}">
                <a16:creationId xmlns:a16="http://schemas.microsoft.com/office/drawing/2014/main" id="{AE6D9AFA-4662-462E-A4B1-B8CEDF4385D5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06575"/>
            <a:ext cx="517525" cy="534988"/>
            <a:chOff x="1277875" y="238125"/>
            <a:chExt cx="5044675" cy="5219200"/>
          </a:xfrm>
        </p:grpSpPr>
        <p:sp>
          <p:nvSpPr>
            <p:cNvPr id="27657" name="Google Shape;741;p36">
              <a:extLst>
                <a:ext uri="{FF2B5EF4-FFF2-40B4-BE49-F238E27FC236}">
                  <a16:creationId xmlns:a16="http://schemas.microsoft.com/office/drawing/2014/main" id="{2AFCA997-3D8B-4E16-B185-33478F06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875" y="238125"/>
              <a:ext cx="5044675" cy="5219200"/>
            </a:xfrm>
            <a:custGeom>
              <a:avLst/>
              <a:gdLst>
                <a:gd name="T0" fmla="*/ 2147483646 w 201787"/>
                <a:gd name="T1" fmla="*/ 1076968750 h 208768"/>
                <a:gd name="T2" fmla="*/ 1356281250 w 201787"/>
                <a:gd name="T3" fmla="*/ 1024468750 h 208768"/>
                <a:gd name="T4" fmla="*/ 1356281250 w 201787"/>
                <a:gd name="T5" fmla="*/ 101937500 h 208768"/>
                <a:gd name="T6" fmla="*/ 1667187500 w 201787"/>
                <a:gd name="T7" fmla="*/ 151890625 h 208768"/>
                <a:gd name="T8" fmla="*/ 2147483646 w 201787"/>
                <a:gd name="T9" fmla="*/ 2066781250 h 208768"/>
                <a:gd name="T10" fmla="*/ 2147483646 w 201787"/>
                <a:gd name="T11" fmla="*/ 2066781250 h 208768"/>
                <a:gd name="T12" fmla="*/ 1358312500 w 201787"/>
                <a:gd name="T13" fmla="*/ 2063203125 h 208768"/>
                <a:gd name="T14" fmla="*/ 101937500 w 201787"/>
                <a:gd name="T15" fmla="*/ 2147483646 h 208768"/>
                <a:gd name="T16" fmla="*/ 1358312500 w 201787"/>
                <a:gd name="T17" fmla="*/ 2063203125 h 208768"/>
                <a:gd name="T18" fmla="*/ 1358312500 w 201787"/>
                <a:gd name="T19" fmla="*/ 2147483646 h 208768"/>
                <a:gd name="T20" fmla="*/ 101937500 w 201787"/>
                <a:gd name="T21" fmla="*/ 2147483646 h 208768"/>
                <a:gd name="T22" fmla="*/ 2147483646 w 201787"/>
                <a:gd name="T23" fmla="*/ 2147483646 h 208768"/>
                <a:gd name="T24" fmla="*/ 2147483646 w 201787"/>
                <a:gd name="T25" fmla="*/ 2147483646 h 208768"/>
                <a:gd name="T26" fmla="*/ 2147483646 w 201787"/>
                <a:gd name="T27" fmla="*/ 2147483646 h 208768"/>
                <a:gd name="T28" fmla="*/ 2147483646 w 201787"/>
                <a:gd name="T29" fmla="*/ 2147483646 h 208768"/>
                <a:gd name="T30" fmla="*/ 2147483646 w 201787"/>
                <a:gd name="T31" fmla="*/ 2147483646 h 208768"/>
                <a:gd name="T32" fmla="*/ 817031250 w 201787"/>
                <a:gd name="T33" fmla="*/ 2147483646 h 208768"/>
                <a:gd name="T34" fmla="*/ 817031250 w 201787"/>
                <a:gd name="T35" fmla="*/ 2147483646 h 208768"/>
                <a:gd name="T36" fmla="*/ 2147483646 w 201787"/>
                <a:gd name="T37" fmla="*/ 2147483646 h 208768"/>
                <a:gd name="T38" fmla="*/ 2147483646 w 201787"/>
                <a:gd name="T39" fmla="*/ 2147483646 h 208768"/>
                <a:gd name="T40" fmla="*/ 2147483646 w 201787"/>
                <a:gd name="T41" fmla="*/ 2147483646 h 208768"/>
                <a:gd name="T42" fmla="*/ 2147483646 w 201787"/>
                <a:gd name="T43" fmla="*/ 2147483646 h 208768"/>
                <a:gd name="T44" fmla="*/ 1356281250 w 201787"/>
                <a:gd name="T45" fmla="*/ 0 h 208768"/>
                <a:gd name="T46" fmla="*/ 817031250 w 201787"/>
                <a:gd name="T47" fmla="*/ 1140671875 h 208768"/>
                <a:gd name="T48" fmla="*/ 880234375 w 201787"/>
                <a:gd name="T49" fmla="*/ 1190109375 h 208768"/>
                <a:gd name="T50" fmla="*/ 1579515625 w 201787"/>
                <a:gd name="T51" fmla="*/ 1525484375 h 208768"/>
                <a:gd name="T52" fmla="*/ 707953125 w 201787"/>
                <a:gd name="T53" fmla="*/ 1961265625 h 208768"/>
                <a:gd name="T54" fmla="*/ 0 w 201787"/>
                <a:gd name="T55" fmla="*/ 2147483646 h 208768"/>
                <a:gd name="T56" fmla="*/ 599390625 w 201787"/>
                <a:gd name="T57" fmla="*/ 2147483646 h 208768"/>
                <a:gd name="T58" fmla="*/ 486750000 w 201787"/>
                <a:gd name="T59" fmla="*/ 2147483646 h 208768"/>
                <a:gd name="T60" fmla="*/ 1031609375 w 201787"/>
                <a:gd name="T61" fmla="*/ 2147483646 h 208768"/>
                <a:gd name="T62" fmla="*/ 1358312500 w 201787"/>
                <a:gd name="T63" fmla="*/ 2147483646 h 208768"/>
                <a:gd name="T64" fmla="*/ 1358312500 w 201787"/>
                <a:gd name="T65" fmla="*/ 1961265625 h 208768"/>
                <a:gd name="T66" fmla="*/ 868000000 w 201787"/>
                <a:gd name="T67" fmla="*/ 1627421875 h 208768"/>
                <a:gd name="T68" fmla="*/ 2147483646 w 201787"/>
                <a:gd name="T69" fmla="*/ 1961265625 h 208768"/>
                <a:gd name="T70" fmla="*/ 2070343750 w 201787"/>
                <a:gd name="T71" fmla="*/ 2147483646 h 208768"/>
                <a:gd name="T72" fmla="*/ 2147483646 w 201787"/>
                <a:gd name="T73" fmla="*/ 2147483646 h 208768"/>
                <a:gd name="T74" fmla="*/ 2147483646 w 201787"/>
                <a:gd name="T75" fmla="*/ 2147483646 h 208768"/>
                <a:gd name="T76" fmla="*/ 2147483646 w 201787"/>
                <a:gd name="T77" fmla="*/ 1961265625 h 208768"/>
                <a:gd name="T78" fmla="*/ 1681453125 w 201787"/>
                <a:gd name="T79" fmla="*/ 1525484375 h 208768"/>
                <a:gd name="T80" fmla="*/ 2147483646 w 201787"/>
                <a:gd name="T81" fmla="*/ 1190109375 h 208768"/>
                <a:gd name="T82" fmla="*/ 2147483646 w 201787"/>
                <a:gd name="T83" fmla="*/ 1140671875 h 208768"/>
                <a:gd name="T84" fmla="*/ 1905203125 w 201787"/>
                <a:gd name="T85" fmla="*/ 0 h 2087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lnTo>
                    <a:pt x="181073" y="132045"/>
                  </a:ln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lnTo>
                    <a:pt x="86932" y="132045"/>
                  </a:ln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lnTo>
                    <a:pt x="90651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lnTo>
                    <a:pt x="181302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lnTo>
                    <a:pt x="195034" y="159968"/>
                  </a:ln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lnTo>
                    <a:pt x="52290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lnTo>
                    <a:pt x="167373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lnTo>
                    <a:pt x="195263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58" name="Google Shape;742;p36">
              <a:extLst>
                <a:ext uri="{FF2B5EF4-FFF2-40B4-BE49-F238E27FC236}">
                  <a16:creationId xmlns:a16="http://schemas.microsoft.com/office/drawing/2014/main" id="{F32E2B33-E41D-43BE-8C77-D6E3829F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673600"/>
              <a:ext cx="875050" cy="200625"/>
            </a:xfrm>
            <a:custGeom>
              <a:avLst/>
              <a:gdLst>
                <a:gd name="T0" fmla="*/ 222218750 w 35002"/>
                <a:gd name="T1" fmla="*/ 0 h 8025"/>
                <a:gd name="T2" fmla="*/ 44859375 w 35002"/>
                <a:gd name="T3" fmla="*/ 18343750 h 8025"/>
                <a:gd name="T4" fmla="*/ 6625000 w 35002"/>
                <a:gd name="T5" fmla="*/ 80015625 h 8025"/>
                <a:gd name="T6" fmla="*/ 56218750 w 35002"/>
                <a:gd name="T7" fmla="*/ 119187500 h 8025"/>
                <a:gd name="T8" fmla="*/ 68296875 w 35002"/>
                <a:gd name="T9" fmla="*/ 117734375 h 8025"/>
                <a:gd name="T10" fmla="*/ 222218750 w 35002"/>
                <a:gd name="T11" fmla="*/ 102453125 h 8025"/>
                <a:gd name="T12" fmla="*/ 484718750 w 35002"/>
                <a:gd name="T13" fmla="*/ 124875000 h 8025"/>
                <a:gd name="T14" fmla="*/ 492359375 w 35002"/>
                <a:gd name="T15" fmla="*/ 125375000 h 8025"/>
                <a:gd name="T16" fmla="*/ 542812500 w 35002"/>
                <a:gd name="T17" fmla="*/ 82062500 h 8025"/>
                <a:gd name="T18" fmla="*/ 500000000 w 35002"/>
                <a:gd name="T19" fmla="*/ 23953125 h 8025"/>
                <a:gd name="T20" fmla="*/ 222218750 w 35002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59" name="Google Shape;743;p36">
              <a:extLst>
                <a:ext uri="{FF2B5EF4-FFF2-40B4-BE49-F238E27FC236}">
                  <a16:creationId xmlns:a16="http://schemas.microsoft.com/office/drawing/2014/main" id="{D53485BD-BD3B-43FC-B8CF-954A8C38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371650"/>
              <a:ext cx="875050" cy="200650"/>
            </a:xfrm>
            <a:custGeom>
              <a:avLst/>
              <a:gdLst>
                <a:gd name="T0" fmla="*/ 222218750 w 35002"/>
                <a:gd name="T1" fmla="*/ 15625 h 8026"/>
                <a:gd name="T2" fmla="*/ 44859375 w 35002"/>
                <a:gd name="T3" fmla="*/ 17843750 h 8026"/>
                <a:gd name="T4" fmla="*/ 6625000 w 35002"/>
                <a:gd name="T5" fmla="*/ 79515625 h 8026"/>
                <a:gd name="T6" fmla="*/ 56218750 w 35002"/>
                <a:gd name="T7" fmla="*/ 118687500 h 8026"/>
                <a:gd name="T8" fmla="*/ 68296875 w 35002"/>
                <a:gd name="T9" fmla="*/ 117234375 h 8026"/>
                <a:gd name="T10" fmla="*/ 222218750 w 35002"/>
                <a:gd name="T11" fmla="*/ 101953125 h 8026"/>
                <a:gd name="T12" fmla="*/ 484718750 w 35002"/>
                <a:gd name="T13" fmla="*/ 124375000 h 8026"/>
                <a:gd name="T14" fmla="*/ 492359375 w 35002"/>
                <a:gd name="T15" fmla="*/ 125390625 h 8026"/>
                <a:gd name="T16" fmla="*/ 542812500 w 35002"/>
                <a:gd name="T17" fmla="*/ 81562500 h 8026"/>
                <a:gd name="T18" fmla="*/ 500000000 w 35002"/>
                <a:gd name="T19" fmla="*/ 23453125 h 8026"/>
                <a:gd name="T20" fmla="*/ 222218750 w 35002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0" name="Google Shape;744;p36">
              <a:extLst>
                <a:ext uri="{FF2B5EF4-FFF2-40B4-BE49-F238E27FC236}">
                  <a16:creationId xmlns:a16="http://schemas.microsoft.com/office/drawing/2014/main" id="{B94947E8-28F2-4C1A-9671-21D2E8D0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650" y="1033350"/>
              <a:ext cx="264225" cy="179300"/>
            </a:xfrm>
            <a:custGeom>
              <a:avLst/>
              <a:gdLst>
                <a:gd name="T0" fmla="*/ 110625000 w 10569"/>
                <a:gd name="T1" fmla="*/ 15625 h 7172"/>
                <a:gd name="T2" fmla="*/ 103984375 w 10569"/>
                <a:gd name="T3" fmla="*/ 437500 h 7172"/>
                <a:gd name="T4" fmla="*/ 44859375 w 10569"/>
                <a:gd name="T5" fmla="*/ 11656250 h 7172"/>
                <a:gd name="T6" fmla="*/ 6625000 w 10569"/>
                <a:gd name="T7" fmla="*/ 72812500 h 7172"/>
                <a:gd name="T8" fmla="*/ 56578125 w 10569"/>
                <a:gd name="T9" fmla="*/ 112062500 h 7172"/>
                <a:gd name="T10" fmla="*/ 68296875 w 10569"/>
                <a:gd name="T11" fmla="*/ 111031250 h 7172"/>
                <a:gd name="T12" fmla="*/ 117734375 w 10569"/>
                <a:gd name="T13" fmla="*/ 101859375 h 7172"/>
                <a:gd name="T14" fmla="*/ 161578125 w 10569"/>
                <a:gd name="T15" fmla="*/ 44265625 h 7172"/>
                <a:gd name="T16" fmla="*/ 110625000 w 10569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1" name="Google Shape;745;p36">
              <a:extLst>
                <a:ext uri="{FF2B5EF4-FFF2-40B4-BE49-F238E27FC236}">
                  <a16:creationId xmlns:a16="http://schemas.microsoft.com/office/drawing/2014/main" id="{722A87DE-9CF5-48DA-A07C-0B5FADC9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25" y="1029750"/>
              <a:ext cx="433875" cy="193500"/>
            </a:xfrm>
            <a:custGeom>
              <a:avLst/>
              <a:gdLst>
                <a:gd name="T0" fmla="*/ 53250000 w 17355"/>
                <a:gd name="T1" fmla="*/ 0 h 7740"/>
                <a:gd name="T2" fmla="*/ 2046875 w 17355"/>
                <a:gd name="T3" fmla="*/ 47031250 h 7740"/>
                <a:gd name="T4" fmla="*/ 49453125 w 17355"/>
                <a:gd name="T5" fmla="*/ 102078125 h 7740"/>
                <a:gd name="T6" fmla="*/ 208984375 w 17355"/>
                <a:gd name="T7" fmla="*/ 120421875 h 7740"/>
                <a:gd name="T8" fmla="*/ 216625000 w 17355"/>
                <a:gd name="T9" fmla="*/ 120937500 h 7740"/>
                <a:gd name="T10" fmla="*/ 267078125 w 17355"/>
                <a:gd name="T11" fmla="*/ 77609375 h 7740"/>
                <a:gd name="T12" fmla="*/ 224265625 w 17355"/>
                <a:gd name="T13" fmla="*/ 19500000 h 7740"/>
                <a:gd name="T14" fmla="*/ 57093750 w 17355"/>
                <a:gd name="T15" fmla="*/ 140625 h 7740"/>
                <a:gd name="T16" fmla="*/ 5325000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2" name="Google Shape;746;p36">
              <a:extLst>
                <a:ext uri="{FF2B5EF4-FFF2-40B4-BE49-F238E27FC236}">
                  <a16:creationId xmlns:a16="http://schemas.microsoft.com/office/drawing/2014/main" id="{F7EB79FF-817D-4FB1-9C19-D31BCF73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673600"/>
              <a:ext cx="874225" cy="200625"/>
            </a:xfrm>
            <a:custGeom>
              <a:avLst/>
              <a:gdLst>
                <a:gd name="T0" fmla="*/ 324671875 w 34969"/>
                <a:gd name="T1" fmla="*/ 0 h 8025"/>
                <a:gd name="T2" fmla="*/ 46890625 w 34969"/>
                <a:gd name="T3" fmla="*/ 23953125 h 8025"/>
                <a:gd name="T4" fmla="*/ 4078125 w 34969"/>
                <a:gd name="T5" fmla="*/ 82062500 h 8025"/>
                <a:gd name="T6" fmla="*/ 54546875 w 34969"/>
                <a:gd name="T7" fmla="*/ 125375000 h 8025"/>
                <a:gd name="T8" fmla="*/ 62187500 w 34969"/>
                <a:gd name="T9" fmla="*/ 124875000 h 8025"/>
                <a:gd name="T10" fmla="*/ 324671875 w 34969"/>
                <a:gd name="T11" fmla="*/ 102453125 h 8025"/>
                <a:gd name="T12" fmla="*/ 478593750 w 34969"/>
                <a:gd name="T13" fmla="*/ 117734375 h 8025"/>
                <a:gd name="T14" fmla="*/ 490468750 w 34969"/>
                <a:gd name="T15" fmla="*/ 119156250 h 8025"/>
                <a:gd name="T16" fmla="*/ 540265625 w 34969"/>
                <a:gd name="T17" fmla="*/ 80015625 h 8025"/>
                <a:gd name="T18" fmla="*/ 502046875 w 34969"/>
                <a:gd name="T19" fmla="*/ 18343750 h 8025"/>
                <a:gd name="T20" fmla="*/ 324671875 w 34969"/>
                <a:gd name="T21" fmla="*/ 0 h 8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3" name="Google Shape;747;p36">
              <a:extLst>
                <a:ext uri="{FF2B5EF4-FFF2-40B4-BE49-F238E27FC236}">
                  <a16:creationId xmlns:a16="http://schemas.microsoft.com/office/drawing/2014/main" id="{9FFAD16B-6208-400A-AB80-834483A9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371650"/>
              <a:ext cx="874225" cy="200650"/>
            </a:xfrm>
            <a:custGeom>
              <a:avLst/>
              <a:gdLst>
                <a:gd name="T0" fmla="*/ 324671875 w 34969"/>
                <a:gd name="T1" fmla="*/ 15625 h 8026"/>
                <a:gd name="T2" fmla="*/ 46890625 w 34969"/>
                <a:gd name="T3" fmla="*/ 23453125 h 8026"/>
                <a:gd name="T4" fmla="*/ 4078125 w 34969"/>
                <a:gd name="T5" fmla="*/ 81562500 h 8026"/>
                <a:gd name="T6" fmla="*/ 54546875 w 34969"/>
                <a:gd name="T7" fmla="*/ 125390625 h 8026"/>
                <a:gd name="T8" fmla="*/ 62187500 w 34969"/>
                <a:gd name="T9" fmla="*/ 124375000 h 8026"/>
                <a:gd name="T10" fmla="*/ 324671875 w 34969"/>
                <a:gd name="T11" fmla="*/ 101953125 h 8026"/>
                <a:gd name="T12" fmla="*/ 478593750 w 34969"/>
                <a:gd name="T13" fmla="*/ 117234375 h 8026"/>
                <a:gd name="T14" fmla="*/ 490687500 w 34969"/>
                <a:gd name="T15" fmla="*/ 118687500 h 8026"/>
                <a:gd name="T16" fmla="*/ 540265625 w 34969"/>
                <a:gd name="T17" fmla="*/ 79515625 h 8026"/>
                <a:gd name="T18" fmla="*/ 502046875 w 34969"/>
                <a:gd name="T19" fmla="*/ 17843750 h 8026"/>
                <a:gd name="T20" fmla="*/ 324671875 w 34969"/>
                <a:gd name="T21" fmla="*/ 15625 h 80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4" name="Google Shape;748;p36">
              <a:extLst>
                <a:ext uri="{FF2B5EF4-FFF2-40B4-BE49-F238E27FC236}">
                  <a16:creationId xmlns:a16="http://schemas.microsoft.com/office/drawing/2014/main" id="{1C3ABC3E-9066-40C0-B15F-4564DD9E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600" y="1033350"/>
              <a:ext cx="264250" cy="179300"/>
            </a:xfrm>
            <a:custGeom>
              <a:avLst/>
              <a:gdLst>
                <a:gd name="T0" fmla="*/ 55031250 w 10570"/>
                <a:gd name="T1" fmla="*/ 15625 h 7172"/>
                <a:gd name="T2" fmla="*/ 4093750 w 10570"/>
                <a:gd name="T3" fmla="*/ 44265625 h 7172"/>
                <a:gd name="T4" fmla="*/ 47921875 w 10570"/>
                <a:gd name="T5" fmla="*/ 101859375 h 7172"/>
                <a:gd name="T6" fmla="*/ 97359375 w 10570"/>
                <a:gd name="T7" fmla="*/ 111031250 h 7172"/>
                <a:gd name="T8" fmla="*/ 109093750 w 10570"/>
                <a:gd name="T9" fmla="*/ 112062500 h 7172"/>
                <a:gd name="T10" fmla="*/ 159031250 w 10570"/>
                <a:gd name="T11" fmla="*/ 72812500 h 7172"/>
                <a:gd name="T12" fmla="*/ 120812500 w 10570"/>
                <a:gd name="T13" fmla="*/ 11656250 h 7172"/>
                <a:gd name="T14" fmla="*/ 61687500 w 10570"/>
                <a:gd name="T15" fmla="*/ 437500 h 7172"/>
                <a:gd name="T16" fmla="*/ 55031250 w 10570"/>
                <a:gd name="T17" fmla="*/ 15625 h 7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  <p:sp>
          <p:nvSpPr>
            <p:cNvPr id="27665" name="Google Shape;749;p36">
              <a:extLst>
                <a:ext uri="{FF2B5EF4-FFF2-40B4-BE49-F238E27FC236}">
                  <a16:creationId xmlns:a16="http://schemas.microsoft.com/office/drawing/2014/main" id="{37630ED9-94DE-4866-BCAD-8EABBEF6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625" y="1029750"/>
              <a:ext cx="433875" cy="193500"/>
            </a:xfrm>
            <a:custGeom>
              <a:avLst/>
              <a:gdLst>
                <a:gd name="T0" fmla="*/ 217843750 w 17355"/>
                <a:gd name="T1" fmla="*/ 0 h 7740"/>
                <a:gd name="T2" fmla="*/ 214078125 w 17355"/>
                <a:gd name="T3" fmla="*/ 140625 h 7740"/>
                <a:gd name="T4" fmla="*/ 46890625 w 17355"/>
                <a:gd name="T5" fmla="*/ 19500000 h 7740"/>
                <a:gd name="T6" fmla="*/ 4078125 w 17355"/>
                <a:gd name="T7" fmla="*/ 77609375 h 7740"/>
                <a:gd name="T8" fmla="*/ 54546875 w 17355"/>
                <a:gd name="T9" fmla="*/ 120937500 h 7740"/>
                <a:gd name="T10" fmla="*/ 62187500 w 17355"/>
                <a:gd name="T11" fmla="*/ 120421875 h 7740"/>
                <a:gd name="T12" fmla="*/ 221718750 w 17355"/>
                <a:gd name="T13" fmla="*/ 102078125 h 7740"/>
                <a:gd name="T14" fmla="*/ 269125000 w 17355"/>
                <a:gd name="T15" fmla="*/ 47031250 h 7740"/>
                <a:gd name="T16" fmla="*/ 217843750 w 17355"/>
                <a:gd name="T17" fmla="*/ 0 h 7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hr-HR"/>
            </a:p>
          </p:txBody>
        </p:sp>
      </p:grpSp>
      <p:pic>
        <p:nvPicPr>
          <p:cNvPr id="27655" name="Slika 3">
            <a:extLst>
              <a:ext uri="{FF2B5EF4-FFF2-40B4-BE49-F238E27FC236}">
                <a16:creationId xmlns:a16="http://schemas.microsoft.com/office/drawing/2014/main" id="{AEFD20A0-2E6B-4F6B-AEB9-75C32E8B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58963"/>
            <a:ext cx="40211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Slika 5">
            <a:extLst>
              <a:ext uri="{FF2B5EF4-FFF2-40B4-BE49-F238E27FC236}">
                <a16:creationId xmlns:a16="http://schemas.microsoft.com/office/drawing/2014/main" id="{AD96B019-523E-4C8B-B777-5AA1F119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1025"/>
            <a:ext cx="43402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FFC3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434343"/>
    </a:dk1>
    <a:lt1>
      <a:srgbClr val="FFC39F"/>
    </a:lt1>
    <a:dk2>
      <a:srgbClr val="F7965C"/>
    </a:dk2>
    <a:lt2>
      <a:srgbClr val="FFFFFF"/>
    </a:lt2>
    <a:accent1>
      <a:srgbClr val="434343"/>
    </a:accent1>
    <a:accent2>
      <a:srgbClr val="FDD8C2"/>
    </a:accent2>
    <a:accent3>
      <a:srgbClr val="FFC39F"/>
    </a:accent3>
    <a:accent4>
      <a:srgbClr val="F7965C"/>
    </a:accent4>
    <a:accent5>
      <a:srgbClr val="FB8A47"/>
    </a:accent5>
    <a:accent6>
      <a:srgbClr val="FFFFFF"/>
    </a:accent6>
    <a:hlink>
      <a:srgbClr val="FFC39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1168</Words>
  <Application>Microsoft Office PowerPoint</Application>
  <PresentationFormat>Prikaz na zaslonu (16:9)</PresentationFormat>
  <Paragraphs>96</Paragraphs>
  <Slides>21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Oswald Regular</vt:lpstr>
      <vt:lpstr>Arial</vt:lpstr>
      <vt:lpstr>Advent Pro</vt:lpstr>
      <vt:lpstr>Advent Pro Light</vt:lpstr>
      <vt:lpstr>E-learning presentation by Slidesgo</vt:lpstr>
      <vt:lpstr>Učenici i studenti u online nastavi nekad i sad</vt:lpstr>
      <vt:lpstr>Uvod</vt:lpstr>
      <vt:lpstr>Uvod</vt:lpstr>
      <vt:lpstr>Dosadašnja istraživanja</vt:lpstr>
      <vt:lpstr>Dosadašnja istraživanja</vt:lpstr>
      <vt:lpstr>Metodologija</vt:lpstr>
      <vt:lpstr>Metodologija</vt:lpstr>
      <vt:lpstr>NEKAD</vt:lpstr>
      <vt:lpstr>NEKAD</vt:lpstr>
      <vt:lpstr>NEKAD</vt:lpstr>
      <vt:lpstr>NEKAD</vt:lpstr>
      <vt:lpstr>NEKAD</vt:lpstr>
      <vt:lpstr>NEKAD</vt:lpstr>
      <vt:lpstr>NEKAD</vt:lpstr>
      <vt:lpstr>NEKAD</vt:lpstr>
      <vt:lpstr>NEKAD</vt:lpstr>
      <vt:lpstr>NEKAD</vt:lpstr>
      <vt:lpstr>NEKAD</vt:lpstr>
      <vt:lpstr>ŠTO STUDENTI/UČENICI MISLE O SUSTAVU MOODLE/LOOMEN?</vt:lpstr>
      <vt:lpstr>ZAKLJUČAK</vt:lpstr>
      <vt:lpstr>Hvala vam na pažnji i nadamo se susretu uživo sljedeće godine!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Učenici i studenti u online nastavi nekad i sad</dc:title>
  <dc:creator>Korisnik</dc:creator>
  <cp:lastModifiedBy>AdminProf</cp:lastModifiedBy>
  <cp:revision>62</cp:revision>
  <dcterms:modified xsi:type="dcterms:W3CDTF">2021-06-02T08:29:56Z</dcterms:modified>
</cp:coreProperties>
</file>